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4"/>
  </p:notesMasterIdLst>
  <p:sldIdLst>
    <p:sldId id="256" r:id="rId4"/>
    <p:sldId id="257" r:id="rId5"/>
    <p:sldId id="268" r:id="rId6"/>
    <p:sldId id="267" r:id="rId7"/>
    <p:sldId id="273" r:id="rId8"/>
    <p:sldId id="274" r:id="rId9"/>
    <p:sldId id="259" r:id="rId10"/>
    <p:sldId id="260" r:id="rId11"/>
    <p:sldId id="269" r:id="rId12"/>
    <p:sldId id="270" r:id="rId13"/>
  </p:sldIdLst>
  <p:sldSz cx="12192000" cy="6858000"/>
  <p:notesSz cx="6858000" cy="9144000"/>
  <p:embeddedFontLst>
    <p:embeddedFont>
      <p:font typeface="Quattrocento Sans" charset="0"/>
      <p:regular r:id="rId15"/>
      <p:bold r:id="rId16"/>
      <p:italic r:id="rId17"/>
      <p:boldItalic r:id="rId18"/>
    </p:embeddedFont>
    <p:embeddedFont>
      <p:font typeface="Verdana" pitchFamily="34" charset="0"/>
      <p:regular r:id="rId19"/>
      <p:bold r:id="rId20"/>
      <p:italic r:id="rId21"/>
      <p:boldItalic r:id="rId22"/>
    </p:embeddedFont>
    <p:embeddedFont>
      <p:font typeface="Calibri" pitchFamily="3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108" y="-7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Master" Target="slideMasters/slideMaster3.xml"/><Relationship Id="rId21" Type="http://schemas.openxmlformats.org/officeDocument/2006/relationships/font" Target="fonts/font7.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0.fntdata"/><Relationship Id="rId5" Type="http://schemas.openxmlformats.org/officeDocument/2006/relationships/slide" Target="slides/slide2.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95483062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1" name="Google Shape;651;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8983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9" name="Google Shape;759;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804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789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64f89615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g64f89615f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4108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2" name="Google Shape;72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4677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021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f89615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f89615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4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64f89615f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64f89615f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0208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64f89615f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64f89615f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235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8" name="Google Shape;748;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671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1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3.png"/><Relationship Id="rId14" Type="http://schemas.openxmlformats.org/officeDocument/2006/relationships/hyperlink" Target="http://www.capgemini.com/"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0"/>
        <p:cNvGrpSpPr/>
        <p:nvPr/>
      </p:nvGrpSpPr>
      <p:grpSpPr>
        <a:xfrm>
          <a:off x="0" y="0"/>
          <a:ext cx="0" cy="0"/>
          <a:chOff x="0" y="0"/>
          <a:chExt cx="0" cy="0"/>
        </a:xfrm>
      </p:grpSpPr>
      <p:sp>
        <p:nvSpPr>
          <p:cNvPr id="11" name="Google Shape;11;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pic>
        <p:nvPicPr>
          <p:cNvPr id="12" name="Google Shape;12;p2"/>
          <p:cNvPicPr preferRelativeResize="0"/>
          <p:nvPr/>
        </p:nvPicPr>
        <p:blipFill rotWithShape="1">
          <a:blip r:embed="rId2">
            <a:alphaModFix/>
          </a:blip>
          <a:srcRect t="18343" b="19134"/>
          <a:stretch/>
        </p:blipFill>
        <p:spPr>
          <a:xfrm flipH="1">
            <a:off x="911424" y="-3448"/>
            <a:ext cx="11299452" cy="6858000"/>
          </a:xfrm>
          <a:prstGeom prst="rect">
            <a:avLst/>
          </a:prstGeom>
          <a:noFill/>
          <a:ln>
            <a:noFill/>
          </a:ln>
        </p:spPr>
      </p:pic>
      <p:sp>
        <p:nvSpPr>
          <p:cNvPr id="13" name="Google Shape;13;p2"/>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14;p2"/>
          <p:cNvPicPr preferRelativeResize="0"/>
          <p:nvPr/>
        </p:nvPicPr>
        <p:blipFill rotWithShape="1">
          <a:blip r:embed="rId3">
            <a:alphaModFix/>
          </a:blip>
          <a:src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2"/>
        <p:cNvGrpSpPr/>
        <p:nvPr/>
      </p:nvGrpSpPr>
      <p:grpSpPr>
        <a:xfrm>
          <a:off x="0" y="0"/>
          <a:ext cx="0" cy="0"/>
          <a:chOff x="0" y="0"/>
          <a:chExt cx="0" cy="0"/>
        </a:xfrm>
      </p:grpSpPr>
      <p:sp>
        <p:nvSpPr>
          <p:cNvPr id="113" name="Google Shape;113;p1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14" name="Google Shape;114;p1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15" name="Google Shape;115;p1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6" name="Google Shape;116;p1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17" name="Google Shape;117;p1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18"/>
        <p:cNvGrpSpPr/>
        <p:nvPr/>
      </p:nvGrpSpPr>
      <p:grpSpPr>
        <a:xfrm>
          <a:off x="0" y="0"/>
          <a:ext cx="0" cy="0"/>
          <a:chOff x="0" y="0"/>
          <a:chExt cx="0" cy="0"/>
        </a:xfrm>
      </p:grpSpPr>
      <p:sp>
        <p:nvSpPr>
          <p:cNvPr id="119" name="Google Shape;119;p13"/>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13"/>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1" name="Google Shape;121;p13"/>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2" name="Google Shape;122;p13"/>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24" name="Google Shape;124;p1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5" name="Google Shape;125;p1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26" name="Google Shape;126;p1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13"/>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13"/>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29" name="Google Shape;129;p13"/>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30" name="Google Shape;130;p13"/>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2500"/>
              </a:lnSpc>
              <a:spcBef>
                <a:spcPts val="0"/>
              </a:spcBef>
              <a:spcAft>
                <a:spcPts val="0"/>
              </a:spcAft>
              <a:buClr>
                <a:schemeClr val="accent2"/>
              </a:buClr>
              <a:buSzPts val="1600"/>
              <a:buNone/>
              <a:defRPr sz="1600" b="0">
                <a:solidFill>
                  <a:schemeClr val="accent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2"/>
        <p:cNvGrpSpPr/>
        <p:nvPr/>
      </p:nvGrpSpPr>
      <p:grpSpPr>
        <a:xfrm>
          <a:off x="0" y="0"/>
          <a:ext cx="0" cy="0"/>
          <a:chOff x="0" y="0"/>
          <a:chExt cx="0" cy="0"/>
        </a:xfrm>
      </p:grpSpPr>
      <p:pic>
        <p:nvPicPr>
          <p:cNvPr id="133" name="Google Shape;133;p14"/>
          <p:cNvPicPr preferRelativeResize="0"/>
          <p:nvPr/>
        </p:nvPicPr>
        <p:blipFill rotWithShape="1">
          <a:blip r:embed="rId2">
            <a:alphaModFix/>
          </a:blip>
          <a:srcRect b="25000"/>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4" name="Google Shape;134;p14"/>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14"/>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285"/>
              </a:lnSpc>
              <a:spcBef>
                <a:spcPts val="0"/>
              </a:spcBef>
              <a:spcAft>
                <a:spcPts val="0"/>
              </a:spcAft>
              <a:buClr>
                <a:schemeClr val="dk1"/>
              </a:buClr>
              <a:buSzPts val="1400"/>
              <a:buFont typeface="Arial"/>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14"/>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14"/>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4"/>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14"/>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14"/>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4"/>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14"/>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143" name="Google Shape;143;p1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45" name="Google Shape;145;p14"/>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46" name="Google Shape;146;p1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47" name="Google Shape;147;p1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48"/>
        <p:cNvGrpSpPr/>
        <p:nvPr/>
      </p:nvGrpSpPr>
      <p:grpSpPr>
        <a:xfrm>
          <a:off x="0" y="0"/>
          <a:ext cx="0" cy="0"/>
          <a:chOff x="0" y="0"/>
          <a:chExt cx="0" cy="0"/>
        </a:xfrm>
      </p:grpSpPr>
      <p:sp>
        <p:nvSpPr>
          <p:cNvPr id="149" name="Google Shape;149;p15"/>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50" name="Google Shape;150;p15"/>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15"/>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15"/>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15"/>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15"/>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15"/>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1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1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158" name="Google Shape;158;p1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9" name="Google Shape;159;p1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60" name="Google Shape;160;p1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1"/>
        <p:cNvGrpSpPr/>
        <p:nvPr/>
      </p:nvGrpSpPr>
      <p:grpSpPr>
        <a:xfrm>
          <a:off x="0" y="0"/>
          <a:ext cx="0" cy="0"/>
          <a:chOff x="0" y="0"/>
          <a:chExt cx="0" cy="0"/>
        </a:xfrm>
      </p:grpSpPr>
      <p:sp>
        <p:nvSpPr>
          <p:cNvPr id="162" name="Google Shape;162;p16"/>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63" name="Google Shape;163;p16"/>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6"/>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16"/>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chemeClr val="lt1"/>
              </a:buClr>
              <a:buSzPts val="1600"/>
              <a:buNone/>
              <a:defRPr sz="1600" b="1">
                <a:solidFill>
                  <a:schemeClr val="lt1"/>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16"/>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lt1"/>
              </a:buClr>
              <a:buSzPts val="1800"/>
              <a:buNone/>
              <a:defRPr sz="1800" b="1">
                <a:solidFill>
                  <a:schemeClr val="lt1"/>
                </a:solidFill>
              </a:defRPr>
            </a:lvl1pPr>
            <a:lvl2pPr marL="914400" lvl="1" indent="-317500" algn="l">
              <a:lnSpc>
                <a:spcPct val="142857"/>
              </a:lnSpc>
              <a:spcBef>
                <a:spcPts val="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16"/>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16"/>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16"/>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Autofit/>
          </a:bodyPr>
          <a:lstStyle>
            <a:lvl1pPr marL="457200" lvl="0" indent="-228600" algn="l">
              <a:lnSpc>
                <a:spcPct val="137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111"/>
              </a:lnSpc>
              <a:spcBef>
                <a:spcPts val="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4" name="Google Shape;174;p1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75" name="Google Shape;175;p16"/>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76" name="Google Shape;176;p1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a:ea typeface="Verdana"/>
                <a:cs typeface="Verdana"/>
                <a:sym typeface="Verdana"/>
              </a:rPr>
              <a:t>Presentation Title | Author | Date</a:t>
            </a:r>
            <a:endParaRPr/>
          </a:p>
        </p:txBody>
      </p:sp>
      <p:sp>
        <p:nvSpPr>
          <p:cNvPr id="177" name="Google Shape;177;p1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78"/>
        <p:cNvGrpSpPr/>
        <p:nvPr/>
      </p:nvGrpSpPr>
      <p:grpSpPr>
        <a:xfrm>
          <a:off x="0" y="0"/>
          <a:ext cx="0" cy="0"/>
          <a:chOff x="0" y="0"/>
          <a:chExt cx="0" cy="0"/>
        </a:xfrm>
      </p:grpSpPr>
      <p:sp>
        <p:nvSpPr>
          <p:cNvPr id="179" name="Google Shape;179;p17"/>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17"/>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17"/>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17"/>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17"/>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85" name="Google Shape;185;p1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6" name="Google Shape;186;p1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87" name="Google Shape;187;p1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88"/>
        <p:cNvGrpSpPr/>
        <p:nvPr/>
      </p:nvGrpSpPr>
      <p:grpSpPr>
        <a:xfrm>
          <a:off x="0" y="0"/>
          <a:ext cx="0" cy="0"/>
          <a:chOff x="0" y="0"/>
          <a:chExt cx="0" cy="0"/>
        </a:xfrm>
      </p:grpSpPr>
      <p:sp>
        <p:nvSpPr>
          <p:cNvPr id="189" name="Google Shape;189;p18"/>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90" name="Google Shape;190;p18"/>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18"/>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18"/>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18"/>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accent4"/>
              </a:buClr>
              <a:buSzPts val="1800"/>
              <a:buNone/>
              <a:defRPr b="0">
                <a:solidFill>
                  <a:schemeClr val="accent4"/>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18"/>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196" name="Google Shape;196;p1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7" name="Google Shape;197;p1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198" name="Google Shape;198;p1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199" name="Google Shape;199;p1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18"/>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18"/>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18"/>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3"/>
        <p:cNvGrpSpPr/>
        <p:nvPr/>
      </p:nvGrpSpPr>
      <p:grpSpPr>
        <a:xfrm>
          <a:off x="0" y="0"/>
          <a:ext cx="0" cy="0"/>
          <a:chOff x="0" y="0"/>
          <a:chExt cx="0" cy="0"/>
        </a:xfrm>
      </p:grpSpPr>
      <p:sp>
        <p:nvSpPr>
          <p:cNvPr id="204" name="Google Shape;204;p1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19"/>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19"/>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19"/>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1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09" name="Google Shape;209;p1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0" name="Google Shape;210;p1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11" name="Google Shape;211;p1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grpSp>
        <p:nvGrpSpPr>
          <p:cNvPr id="212" name="Google Shape;212;p19"/>
          <p:cNvGrpSpPr/>
          <p:nvPr/>
        </p:nvGrpSpPr>
        <p:grpSpPr>
          <a:xfrm>
            <a:off x="376729" y="3487371"/>
            <a:ext cx="1285954" cy="1201696"/>
            <a:chOff x="-163" y="-158"/>
            <a:chExt cx="2854" cy="2667"/>
          </a:xfrm>
        </p:grpSpPr>
        <p:sp>
          <p:nvSpPr>
            <p:cNvPr id="213" name="Google Shape;213;p19"/>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4" name="Google Shape;214;p19"/>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5" name="Google Shape;215;p19"/>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6" name="Google Shape;216;p19"/>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17" name="Google Shape;217;p19"/>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18" name="Google Shape;218;p19"/>
          <p:cNvGrpSpPr/>
          <p:nvPr/>
        </p:nvGrpSpPr>
        <p:grpSpPr>
          <a:xfrm>
            <a:off x="376729" y="1642923"/>
            <a:ext cx="1279250" cy="1195892"/>
            <a:chOff x="-223" y="-210"/>
            <a:chExt cx="3852" cy="3601"/>
          </a:xfrm>
        </p:grpSpPr>
        <p:sp>
          <p:nvSpPr>
            <p:cNvPr id="219" name="Google Shape;219;p19"/>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0" name="Google Shape;220;p19"/>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1" name="Google Shape;221;p19"/>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2" name="Google Shape;222;p19"/>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3" name="Google Shape;223;p19"/>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grpSp>
        <p:nvGrpSpPr>
          <p:cNvPr id="224" name="Google Shape;224;p19"/>
          <p:cNvGrpSpPr/>
          <p:nvPr/>
        </p:nvGrpSpPr>
        <p:grpSpPr>
          <a:xfrm>
            <a:off x="376729" y="5168264"/>
            <a:ext cx="1288364" cy="1201696"/>
            <a:chOff x="-60" y="-50"/>
            <a:chExt cx="996" cy="929"/>
          </a:xfrm>
        </p:grpSpPr>
        <p:sp>
          <p:nvSpPr>
            <p:cNvPr id="225" name="Google Shape;225;p19"/>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6" name="Google Shape;226;p19"/>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7" name="Google Shape;227;p19"/>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228" name="Google Shape;228;p19"/>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29"/>
        <p:cNvGrpSpPr/>
        <p:nvPr/>
      </p:nvGrpSpPr>
      <p:grpSpPr>
        <a:xfrm>
          <a:off x="0" y="0"/>
          <a:ext cx="0" cy="0"/>
          <a:chOff x="0" y="0"/>
          <a:chExt cx="0" cy="0"/>
        </a:xfrm>
      </p:grpSpPr>
      <p:sp>
        <p:nvSpPr>
          <p:cNvPr id="230" name="Google Shape;230;p20"/>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31" name="Google Shape;231;p20"/>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2" name="Google Shape;232;p20"/>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20"/>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4" name="Google Shape;234;p20"/>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20"/>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20"/>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37" name="Google Shape;237;p20"/>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20"/>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20"/>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20"/>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41" name="Google Shape;241;p20"/>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6666"/>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20"/>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7500"/>
              </a:lnSpc>
              <a:spcBef>
                <a:spcPts val="0"/>
              </a:spcBef>
              <a:spcAft>
                <a:spcPts val="0"/>
              </a:spcAft>
              <a:buClr>
                <a:schemeClr val="dk1"/>
              </a:buClr>
              <a:buSzPts val="1600"/>
              <a:buNone/>
              <a:defRPr sz="1600" b="1"/>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0"/>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20"/>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2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2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47" name="Google Shape;247;p2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8" name="Google Shape;248;p2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49" name="Google Shape;249;p2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0"/>
        <p:cNvGrpSpPr/>
        <p:nvPr/>
      </p:nvGrpSpPr>
      <p:grpSpPr>
        <a:xfrm>
          <a:off x="0" y="0"/>
          <a:ext cx="0" cy="0"/>
          <a:chOff x="0" y="0"/>
          <a:chExt cx="0" cy="0"/>
        </a:xfrm>
      </p:grpSpPr>
      <p:pic>
        <p:nvPicPr>
          <p:cNvPr id="251" name="Google Shape;251;p21"/>
          <p:cNvPicPr preferRelativeResize="0"/>
          <p:nvPr/>
        </p:nvPicPr>
        <p:blipFill rotWithShape="1">
          <a:blip r:embed="rId2">
            <a:alphaModFix/>
          </a:blip>
          <a:srcRect/>
          <a:stretch/>
        </p:blipFill>
        <p:spPr>
          <a:xfrm rot="-5400000">
            <a:off x="8823521" y="-1667562"/>
            <a:ext cx="1706401" cy="5030555"/>
          </a:xfrm>
          <a:prstGeom prst="rect">
            <a:avLst/>
          </a:prstGeom>
          <a:noFill/>
          <a:ln>
            <a:noFill/>
          </a:ln>
        </p:spPr>
      </p:pic>
      <p:sp>
        <p:nvSpPr>
          <p:cNvPr id="252" name="Google Shape;252;p21"/>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3" name="Google Shape;253;p21"/>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4" name="Google Shape;254;p21"/>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55" name="Google Shape;255;p21"/>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12ABDB"/>
              </a:buClr>
              <a:buSzPts val="1600"/>
              <a:buNone/>
              <a:defRPr sz="1600" b="1">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21"/>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18181"/>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21"/>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FF304C"/>
              </a:buClr>
              <a:buSzPts val="1600"/>
              <a:buNone/>
              <a:defRPr sz="1600" b="1">
                <a:solidFill>
                  <a:srgbClr val="FF304C"/>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21"/>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21"/>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0" name="Google Shape;260;p21"/>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sp>
        <p:nvSpPr>
          <p:cNvPr id="261" name="Google Shape;261;p21"/>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2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63" name="Google Shape;263;p2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4" name="Google Shape;264;p21">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65" name="Google Shape;265;p2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66" name="Google Shape;266;p21"/>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4"/>
              </a:buClr>
              <a:buSzPts val="1200"/>
              <a:buChar char="▪"/>
              <a:defRPr sz="1200"/>
            </a:lvl2pPr>
            <a:lvl3pPr marL="1371600" lvl="2" indent="-298450" algn="l">
              <a:lnSpc>
                <a:spcPct val="118181"/>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21"/>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Clr>
                <a:schemeClr val="accent3"/>
              </a:buClr>
              <a:buSzPts val="1200"/>
              <a:buChar char="▪"/>
              <a:defRPr sz="1200"/>
            </a:lvl2pPr>
            <a:lvl3pPr marL="1371600" lvl="2" indent="-298450" algn="l">
              <a:lnSpc>
                <a:spcPct val="118181"/>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4">
  <p:cSld name="Section Opener4">
    <p:spTree>
      <p:nvGrpSpPr>
        <p:cNvPr id="1" name="Shape 15"/>
        <p:cNvGrpSpPr/>
        <p:nvPr/>
      </p:nvGrpSpPr>
      <p:grpSpPr>
        <a:xfrm>
          <a:off x="0" y="0"/>
          <a:ext cx="0" cy="0"/>
          <a:chOff x="0" y="0"/>
          <a:chExt cx="0" cy="0"/>
        </a:xfrm>
      </p:grpSpPr>
      <p:sp>
        <p:nvSpPr>
          <p:cNvPr id="16" name="Google Shape;16;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7" name="Google Shape;17;p3"/>
          <p:cNvSpPr/>
          <p:nvPr/>
        </p:nvSpPr>
        <p:spPr>
          <a:xfrm>
            <a:off x="-312712" y="0"/>
            <a:ext cx="8760296" cy="8102938"/>
          </a:xfrm>
          <a:custGeom>
            <a:avLst/>
            <a:gdLst/>
            <a:ahLst/>
            <a:cxnLst/>
            <a:rect l="l" t="t" r="r" b="b"/>
            <a:pathLst>
              <a:path w="1637" h="1514" extrusionOk="0">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8" name="Google Shape;18;p3"/>
          <p:cNvSpPr>
            <a:spLocks noGrp="1"/>
          </p:cNvSpPr>
          <p:nvPr>
            <p:ph type="pic" idx="2"/>
          </p:nvPr>
        </p:nvSpPr>
        <p:spPr>
          <a:xfrm>
            <a:off x="4943872" y="-1634"/>
            <a:ext cx="7248128" cy="685958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19" name="Google Shape;19;p3"/>
          <p:cNvPicPr preferRelativeResize="0"/>
          <p:nvPr/>
        </p:nvPicPr>
        <p:blipFill rotWithShape="1">
          <a:blip r:embed="rId2">
            <a:alphaModFix/>
          </a:blip>
          <a:srcRect l="9322" r="9322"/>
          <a:stretch/>
        </p:blipFill>
        <p:spPr>
          <a:xfrm>
            <a:off x="2273300" y="-1588"/>
            <a:ext cx="9918700" cy="6859588"/>
          </a:xfrm>
          <a:prstGeom prst="rect">
            <a:avLst/>
          </a:prstGeom>
          <a:noFill/>
          <a:ln>
            <a:noFill/>
          </a:ln>
        </p:spPr>
      </p:pic>
      <p:sp>
        <p:nvSpPr>
          <p:cNvPr id="20" name="Google Shape;20;p3"/>
          <p:cNvSpPr txBox="1">
            <a:spLocks noGrp="1"/>
          </p:cNvSpPr>
          <p:nvPr>
            <p:ph type="body" idx="1"/>
          </p:nvPr>
        </p:nvSpPr>
        <p:spPr>
          <a:xfrm>
            <a:off x="407988" y="434513"/>
            <a:ext cx="5471988" cy="1698343"/>
          </a:xfrm>
          <a:prstGeom prst="rect">
            <a:avLst/>
          </a:prstGeom>
          <a:noFill/>
          <a:ln>
            <a:noFill/>
          </a:ln>
        </p:spPr>
        <p:txBody>
          <a:bodyPr spcFirstLastPara="1" wrap="square" lIns="0" tIns="0" rIns="0" bIns="0" anchor="b" anchorCtr="0">
            <a:noAutofit/>
          </a:bodyPr>
          <a:lstStyle>
            <a:lvl1pPr marL="457200" lvl="0" indent="-228600" algn="l">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 name="Google Shape;21;p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68"/>
        <p:cNvGrpSpPr/>
        <p:nvPr/>
      </p:nvGrpSpPr>
      <p:grpSpPr>
        <a:xfrm>
          <a:off x="0" y="0"/>
          <a:ext cx="0" cy="0"/>
          <a:chOff x="0" y="0"/>
          <a:chExt cx="0" cy="0"/>
        </a:xfrm>
      </p:grpSpPr>
      <p:sp>
        <p:nvSpPr>
          <p:cNvPr id="269" name="Google Shape;269;p22"/>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0" name="Google Shape;270;p22"/>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1" name="Google Shape;271;p22"/>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272" name="Google Shape;272;p22"/>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273" name="Google Shape;273;p22"/>
          <p:cNvPicPr preferRelativeResize="0"/>
          <p:nvPr/>
        </p:nvPicPr>
        <p:blipFill rotWithShape="1">
          <a:blip r:embed="rId2">
            <a:alphaModFix/>
          </a:blip>
          <a:srcRect t="7668"/>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4" name="Google Shape;274;p22"/>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22"/>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22"/>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rgbClr val="2C004B"/>
              </a:buClr>
              <a:buSzPts val="2600"/>
              <a:buNone/>
              <a:defRPr sz="2600" b="0">
                <a:solidFill>
                  <a:srgbClr val="2C004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22"/>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lvl1pPr>
            <a:lvl2pPr marL="914400" lvl="1" indent="-330200" algn="l">
              <a:lnSpc>
                <a:spcPct val="112500"/>
              </a:lnSpc>
              <a:spcBef>
                <a:spcPts val="600"/>
              </a:spcBef>
              <a:spcAft>
                <a:spcPts val="0"/>
              </a:spcAft>
              <a:buClr>
                <a:schemeClr val="accent3"/>
              </a:buClr>
              <a:buSzPts val="1600"/>
              <a:buChar char="▪"/>
              <a:defRPr sz="1600"/>
            </a:lvl2pPr>
            <a:lvl3pPr marL="1371600" lvl="2" indent="-317500" algn="l">
              <a:lnSpc>
                <a:spcPct val="114285"/>
              </a:lnSpc>
              <a:spcBef>
                <a:spcPts val="600"/>
              </a:spcBef>
              <a:spcAft>
                <a:spcPts val="0"/>
              </a:spcAft>
              <a:buClr>
                <a:schemeClr val="accent3"/>
              </a:buClr>
              <a:buSzPts val="1400"/>
              <a:buChar char="•"/>
              <a:defRPr sz="1400"/>
            </a:lvl3pPr>
            <a:lvl4pPr marL="1828800" lvl="3" indent="-304800" algn="l">
              <a:lnSpc>
                <a:spcPct val="116666"/>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22"/>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22"/>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22"/>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22"/>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22"/>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22"/>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chemeClr val="dk2"/>
              </a:buClr>
              <a:buSzPts val="1800"/>
              <a:buNone/>
              <a:defRPr sz="1800" b="0">
                <a:solidFill>
                  <a:schemeClr val="dk2"/>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22"/>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3"/>
              </a:buClr>
              <a:buSzPts val="1200"/>
              <a:buChar char="▪"/>
              <a:defRPr sz="1200">
                <a:solidFill>
                  <a:schemeClr val="dk1"/>
                </a:solidFill>
              </a:defRPr>
            </a:lvl2pPr>
            <a:lvl3pPr marL="1371600" lvl="2" indent="-304800" algn="l">
              <a:lnSpc>
                <a:spcPct val="116666"/>
              </a:lnSpc>
              <a:spcBef>
                <a:spcPts val="600"/>
              </a:spcBef>
              <a:spcAft>
                <a:spcPts val="0"/>
              </a:spcAft>
              <a:buClr>
                <a:schemeClr val="accent3"/>
              </a:buClr>
              <a:buSzPts val="1200"/>
              <a:buChar char="•"/>
              <a:defRPr sz="1200">
                <a:solidFill>
                  <a:schemeClr val="dk1"/>
                </a:solidFill>
              </a:defRPr>
            </a:lvl3pPr>
            <a:lvl4pPr marL="1828800" lvl="3" indent="-298450" algn="l">
              <a:lnSpc>
                <a:spcPct val="10909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2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286" name="Google Shape;286;p2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87" name="Google Shape;287;p22"/>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88"/>
        <p:cNvGrpSpPr/>
        <p:nvPr/>
      </p:nvGrpSpPr>
      <p:grpSpPr>
        <a:xfrm>
          <a:off x="0" y="0"/>
          <a:ext cx="0" cy="0"/>
          <a:chOff x="0" y="0"/>
          <a:chExt cx="0" cy="0"/>
        </a:xfrm>
      </p:grpSpPr>
      <p:sp>
        <p:nvSpPr>
          <p:cNvPr id="289" name="Google Shape;289;p23"/>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0" name="Google Shape;290;p23"/>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1" name="Google Shape;291;p23"/>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2" name="Google Shape;292;p23"/>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293" name="Google Shape;293;p2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2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295" name="Google Shape;295;p2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96" name="Google Shape;296;p2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297" name="Google Shape;297;p2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298" name="Google Shape;298;p23"/>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23"/>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23"/>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23"/>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Clr>
                <a:schemeClr val="accent1"/>
              </a:buClr>
              <a:buSzPts val="1200"/>
              <a:buChar char="▪"/>
              <a:defRPr sz="1200">
                <a:solidFill>
                  <a:schemeClr val="dk1"/>
                </a:solidFill>
              </a:defRPr>
            </a:lvl2pPr>
            <a:lvl3pPr marL="1371600" lvl="2" indent="-304800" algn="l">
              <a:lnSpc>
                <a:spcPct val="116666"/>
              </a:lnSpc>
              <a:spcBef>
                <a:spcPts val="600"/>
              </a:spcBef>
              <a:spcAft>
                <a:spcPts val="0"/>
              </a:spcAft>
              <a:buClr>
                <a:schemeClr val="accent1"/>
              </a:buClr>
              <a:buSzPts val="1200"/>
              <a:buChar char="•"/>
              <a:defRPr sz="1200">
                <a:solidFill>
                  <a:schemeClr val="dk1"/>
                </a:solidFill>
              </a:defRPr>
            </a:lvl3pPr>
            <a:lvl4pPr marL="1828800" lvl="3" indent="-298450" algn="l">
              <a:lnSpc>
                <a:spcPct val="10909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2"/>
        <p:cNvGrpSpPr/>
        <p:nvPr/>
      </p:nvGrpSpPr>
      <p:grpSpPr>
        <a:xfrm>
          <a:off x="0" y="0"/>
          <a:ext cx="0" cy="0"/>
          <a:chOff x="0" y="0"/>
          <a:chExt cx="0" cy="0"/>
        </a:xfrm>
      </p:grpSpPr>
      <p:sp>
        <p:nvSpPr>
          <p:cNvPr id="303" name="Google Shape;303;p24"/>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24"/>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384"/>
              </a:lnSpc>
              <a:spcBef>
                <a:spcPts val="0"/>
              </a:spcBef>
              <a:spcAft>
                <a:spcPts val="0"/>
              </a:spcAft>
              <a:buClr>
                <a:srgbClr val="12ABDB"/>
              </a:buClr>
              <a:buSzPts val="2600"/>
              <a:buNone/>
              <a:defRPr sz="2600" b="0">
                <a:solidFill>
                  <a:srgbClr val="12ABDB"/>
                </a:solidFill>
              </a:defRPr>
            </a:lvl1pPr>
            <a:lvl2pPr marL="914400" lvl="1" indent="-317500" algn="l">
              <a:lnSpc>
                <a:spcPct val="142857"/>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24"/>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lvl1pPr>
            <a:lvl2pPr marL="914400" lvl="1" indent="-304800" algn="l">
              <a:lnSpc>
                <a:spcPct val="116666"/>
              </a:lnSpc>
              <a:spcBef>
                <a:spcPts val="600"/>
              </a:spcBef>
              <a:spcAft>
                <a:spcPts val="0"/>
              </a:spcAft>
              <a:buSzPts val="1200"/>
              <a:buChar char="▪"/>
              <a:defRPr sz="1200"/>
            </a:lvl2pPr>
            <a:lvl3pPr marL="1371600" lvl="2" indent="-298450" algn="l">
              <a:lnSpc>
                <a:spcPct val="10909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24"/>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24"/>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24"/>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24"/>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24"/>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311" name="Google Shape;311;p24"/>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2" name="Google Shape;312;p24"/>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a:ea typeface="Verdana"/>
              <a:cs typeface="Verdana"/>
              <a:sym typeface="Verdana"/>
            </a:endParaRPr>
          </a:p>
        </p:txBody>
      </p:sp>
      <p:sp>
        <p:nvSpPr>
          <p:cNvPr id="313" name="Google Shape;313;p24"/>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285"/>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2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15" name="Google Shape;315;p24"/>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16" name="Google Shape;316;p2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317" name="Google Shape;317;p2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18"/>
        <p:cNvGrpSpPr/>
        <p:nvPr/>
      </p:nvGrpSpPr>
      <p:grpSpPr>
        <a:xfrm>
          <a:off x="0" y="0"/>
          <a:ext cx="0" cy="0"/>
          <a:chOff x="0" y="0"/>
          <a:chExt cx="0" cy="0"/>
        </a:xfrm>
      </p:grpSpPr>
      <p:pic>
        <p:nvPicPr>
          <p:cNvPr id="319" name="Google Shape;319;p25"/>
          <p:cNvPicPr preferRelativeResize="0"/>
          <p:nvPr/>
        </p:nvPicPr>
        <p:blipFill rotWithShape="1">
          <a:blip r:embed="rId2">
            <a:alphaModFix/>
          </a:blip>
          <a:srcRect t="9060"/>
          <a:stretch/>
        </p:blipFill>
        <p:spPr>
          <a:xfrm flipH="1">
            <a:off x="0" y="0"/>
            <a:ext cx="6728158" cy="6236668"/>
          </a:xfrm>
          <a:prstGeom prst="rect">
            <a:avLst/>
          </a:prstGeom>
          <a:noFill/>
          <a:ln>
            <a:noFill/>
          </a:ln>
        </p:spPr>
      </p:pic>
      <p:sp>
        <p:nvSpPr>
          <p:cNvPr id="320" name="Google Shape;320;p25"/>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25"/>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25"/>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25"/>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25"/>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25"/>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25"/>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25"/>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2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29" name="Google Shape;329;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0" name="Google Shape;330;p25">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31" name="Google Shape;331;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2"/>
        <p:cNvGrpSpPr/>
        <p:nvPr/>
      </p:nvGrpSpPr>
      <p:grpSpPr>
        <a:xfrm>
          <a:off x="0" y="0"/>
          <a:ext cx="0" cy="0"/>
          <a:chOff x="0" y="0"/>
          <a:chExt cx="0" cy="0"/>
        </a:xfrm>
      </p:grpSpPr>
      <p:sp>
        <p:nvSpPr>
          <p:cNvPr id="333" name="Google Shape;333;p26"/>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4" name="Google Shape;334;p26"/>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5" name="Google Shape;335;p26"/>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6" name="Google Shape;336;p26"/>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7" name="Google Shape;337;p26"/>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38" name="Google Shape;338;p26"/>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a:ea typeface="Verdana"/>
              <a:cs typeface="Verdana"/>
              <a:sym typeface="Verdana"/>
            </a:endParaRPr>
          </a:p>
        </p:txBody>
      </p:sp>
      <p:sp>
        <p:nvSpPr>
          <p:cNvPr id="339" name="Google Shape;339;p26"/>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26"/>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26"/>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384"/>
              </a:lnSpc>
              <a:spcBef>
                <a:spcPts val="0"/>
              </a:spcBef>
              <a:spcAft>
                <a:spcPts val="0"/>
              </a:spcAft>
              <a:buClr>
                <a:schemeClr val="lt1"/>
              </a:buClr>
              <a:buSzPts val="2600"/>
              <a:buNone/>
              <a:defRPr sz="2600" b="1">
                <a:solidFill>
                  <a:schemeClr val="lt1"/>
                </a:solidFill>
              </a:defRPr>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26"/>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26"/>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26"/>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Autofit/>
          </a:bodyPr>
          <a:lstStyle>
            <a:lvl1pPr marL="457200" lvl="0" indent="-228600" algn="ctr">
              <a:lnSpc>
                <a:spcPct val="122222"/>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26"/>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26"/>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26"/>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11111"/>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2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2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50" name="Google Shape;350;p2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2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52" name="Google Shape;352;p2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3"/>
        <p:cNvGrpSpPr/>
        <p:nvPr/>
      </p:nvGrpSpPr>
      <p:grpSpPr>
        <a:xfrm>
          <a:off x="0" y="0"/>
          <a:ext cx="0" cy="0"/>
          <a:chOff x="0" y="0"/>
          <a:chExt cx="0" cy="0"/>
        </a:xfrm>
      </p:grpSpPr>
      <p:sp>
        <p:nvSpPr>
          <p:cNvPr id="354" name="Google Shape;354;p27"/>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355" name="Google Shape;355;p27"/>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222"/>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6" name="Google Shape;356;p27"/>
          <p:cNvPicPr preferRelativeResize="0"/>
          <p:nvPr/>
        </p:nvPicPr>
        <p:blipFill rotWithShape="1">
          <a:blip r:embed="rId2">
            <a:alphaModFix/>
          </a:blip>
          <a:srcRect r="13305" b="8552"/>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57" name="Google Shape;357;p27"/>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27"/>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27"/>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27"/>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27"/>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7692"/>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27"/>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285"/>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27"/>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2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365" name="Google Shape;365;p2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66" name="Google Shape;366;p2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367" name="Google Shape;367;p2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368" name="Google Shape;368;p27"/>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27"/>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27"/>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1" name="Google Shape;371;p27"/>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cxnSp>
        <p:nvCxnSpPr>
          <p:cNvPr id="372" name="Google Shape;372;p27"/>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3"/>
        <p:cNvGrpSpPr/>
        <p:nvPr/>
      </p:nvGrpSpPr>
      <p:grpSpPr>
        <a:xfrm>
          <a:off x="0" y="0"/>
          <a:ext cx="0" cy="0"/>
          <a:chOff x="0" y="0"/>
          <a:chExt cx="0" cy="0"/>
        </a:xfrm>
      </p:grpSpPr>
      <p:sp>
        <p:nvSpPr>
          <p:cNvPr id="374" name="Google Shape;374;p28"/>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28"/>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28"/>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28"/>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28"/>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6666"/>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28"/>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28"/>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28"/>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2" name="Google Shape;382;p28"/>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3" name="Google Shape;383;p28"/>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a:ea typeface="Verdana"/>
              <a:cs typeface="Verdana"/>
              <a:sym typeface="Verdana"/>
            </a:endParaRPr>
          </a:p>
        </p:txBody>
      </p:sp>
      <p:sp>
        <p:nvSpPr>
          <p:cNvPr id="384" name="Google Shape;384;p28"/>
          <p:cNvSpPr txBox="1"/>
          <p:nvPr/>
        </p:nvSpPr>
        <p:spPr>
          <a:xfrm>
            <a:off x="883343" y="3711981"/>
            <a:ext cx="1239750" cy="510909"/>
          </a:xfrm>
          <a:prstGeom prst="rect">
            <a:avLst/>
          </a:prstGeom>
          <a:noFill/>
          <a:ln>
            <a:noFill/>
          </a:ln>
        </p:spPr>
        <p:txBody>
          <a:bodyPr spcFirstLastPara="1" wrap="square" lIns="91425" tIns="45700" rIns="91425" bIns="45700" anchor="t" anchorCtr="0">
            <a:noAutofit/>
          </a:bodyPr>
          <a:lstStyle/>
          <a:p>
            <a:pPr marL="0" marR="0" lvl="0" indent="0" algn="r" rtl="0">
              <a:lnSpc>
                <a:spcPct val="85000"/>
              </a:lnSpc>
              <a:spcBef>
                <a:spcPts val="0"/>
              </a:spcBef>
              <a:spcAft>
                <a:spcPts val="0"/>
              </a:spcAft>
              <a:buNone/>
            </a:pPr>
            <a:r>
              <a:rPr lang="en-US" sz="1600" b="1">
                <a:solidFill>
                  <a:schemeClr val="lt1"/>
                </a:solidFill>
                <a:latin typeface="Verdana"/>
                <a:ea typeface="Verdana"/>
                <a:cs typeface="Verdana"/>
                <a:sym typeface="Verdana"/>
              </a:rPr>
              <a:t>Group Name</a:t>
            </a:r>
            <a:endParaRPr/>
          </a:p>
        </p:txBody>
      </p:sp>
      <p:cxnSp>
        <p:nvCxnSpPr>
          <p:cNvPr id="385" name="Google Shape;385;p28"/>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6" name="Google Shape;386;p28"/>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7" name="Google Shape;387;p28"/>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88" name="Google Shape;388;p28"/>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89" name="Google Shape;389;p28"/>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0" name="Google Shape;390;p28"/>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1" name="Google Shape;391;p28"/>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2" name="Google Shape;392;p28"/>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28"/>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28"/>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5" name="Google Shape;395;p28"/>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28"/>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28"/>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28"/>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28"/>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2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01" name="Google Shape;401;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2" name="Google Shape;402;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03" name="Google Shape;403;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 and Text2 (fixed)">
  <p:cSld name="Image and Text2 (fixed)">
    <p:spTree>
      <p:nvGrpSpPr>
        <p:cNvPr id="1" name="Shape 431"/>
        <p:cNvGrpSpPr/>
        <p:nvPr/>
      </p:nvGrpSpPr>
      <p:grpSpPr>
        <a:xfrm>
          <a:off x="0" y="0"/>
          <a:ext cx="0" cy="0"/>
          <a:chOff x="0" y="0"/>
          <a:chExt cx="0" cy="0"/>
        </a:xfrm>
      </p:grpSpPr>
      <p:pic>
        <p:nvPicPr>
          <p:cNvPr id="432" name="Google Shape;432;p30"/>
          <p:cNvPicPr preferRelativeResize="0"/>
          <p:nvPr/>
        </p:nvPicPr>
        <p:blipFill rotWithShape="1">
          <a:blip r:embed="rId2">
            <a:alphaModFix/>
          </a:blip>
          <a:srcRect/>
          <a:stretch/>
        </p:blipFill>
        <p:spPr>
          <a:xfrm>
            <a:off x="1524" y="0"/>
            <a:ext cx="12188952" cy="6858000"/>
          </a:xfrm>
          <a:prstGeom prst="rect">
            <a:avLst/>
          </a:prstGeom>
          <a:noFill/>
          <a:ln>
            <a:noFill/>
          </a:ln>
        </p:spPr>
      </p:pic>
      <p:pic>
        <p:nvPicPr>
          <p:cNvPr id="433" name="Google Shape;433;p30"/>
          <p:cNvPicPr preferRelativeResize="0"/>
          <p:nvPr/>
        </p:nvPicPr>
        <p:blipFill rotWithShape="1">
          <a:blip r:embed="rId3">
            <a:alphaModFix/>
          </a:blip>
          <a:srcRect t="45009" r="3902"/>
          <a:stretch/>
        </p:blipFill>
        <p:spPr>
          <a:xfrm rot="-966871">
            <a:off x="6623457" y="-854950"/>
            <a:ext cx="5712032" cy="3331781"/>
          </a:xfrm>
          <a:custGeom>
            <a:avLst/>
            <a:gdLst/>
            <a:ahLst/>
            <a:cxnLst/>
            <a:rect l="l" t="t" r="r" b="b"/>
            <a:pathLst>
              <a:path w="6455155" h="3765238" extrusionOk="0">
                <a:moveTo>
                  <a:pt x="0" y="0"/>
                </a:moveTo>
                <a:lnTo>
                  <a:pt x="6455155" y="1864957"/>
                </a:lnTo>
                <a:lnTo>
                  <a:pt x="5906145" y="3765238"/>
                </a:lnTo>
                <a:lnTo>
                  <a:pt x="2661149" y="3765238"/>
                </a:lnTo>
                <a:lnTo>
                  <a:pt x="0" y="2996406"/>
                </a:lnTo>
                <a:close/>
              </a:path>
            </a:pathLst>
          </a:custGeom>
          <a:noFill/>
          <a:ln>
            <a:noFill/>
          </a:ln>
        </p:spPr>
      </p:pic>
      <p:sp>
        <p:nvSpPr>
          <p:cNvPr id="434" name="Google Shape;434;p30"/>
          <p:cNvSpPr txBox="1">
            <a:spLocks noGrp="1"/>
          </p:cNvSpPr>
          <p:nvPr>
            <p:ph type="body" idx="1"/>
          </p:nvPr>
        </p:nvSpPr>
        <p:spPr>
          <a:xfrm>
            <a:off x="7712546" y="251439"/>
            <a:ext cx="3594084" cy="95324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600"/>
              <a:buNone/>
              <a:defRPr sz="1600" b="1">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3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36" name="Google Shape;436;p3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37" name="Google Shape;437;p30">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38" name="Google Shape;438;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439" name="Google Shape;439;p30"/>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0" name="Google Shape;440;p30"/>
          <p:cNvSpPr txBox="1">
            <a:spLocks noGrp="1"/>
          </p:cNvSpPr>
          <p:nvPr>
            <p:ph type="body" idx="2"/>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41" name="Google Shape;441;p30"/>
          <p:cNvPicPr preferRelativeResize="0"/>
          <p:nvPr/>
        </p:nvPicPr>
        <p:blipFill rotWithShape="1">
          <a:blip r:embed="rId5">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Text_2">
  <p:cSld name="Image and Text_2">
    <p:spTree>
      <p:nvGrpSpPr>
        <p:cNvPr id="1" name="Shape 452"/>
        <p:cNvGrpSpPr/>
        <p:nvPr/>
      </p:nvGrpSpPr>
      <p:grpSpPr>
        <a:xfrm>
          <a:off x="0" y="0"/>
          <a:ext cx="0" cy="0"/>
          <a:chOff x="0" y="0"/>
          <a:chExt cx="0" cy="0"/>
        </a:xfrm>
      </p:grpSpPr>
      <p:pic>
        <p:nvPicPr>
          <p:cNvPr id="453" name="Google Shape;453;p32"/>
          <p:cNvPicPr preferRelativeResize="0"/>
          <p:nvPr/>
        </p:nvPicPr>
        <p:blipFill rotWithShape="1">
          <a:blip r:embed="rId2">
            <a:alphaModFix/>
          </a:blip>
          <a:srcRect t="20875"/>
          <a:stretch/>
        </p:blipFill>
        <p:spPr>
          <a:xfrm rot="-1800000" flipH="1">
            <a:off x="-1758634" y="-861399"/>
            <a:ext cx="8293531" cy="6688887"/>
          </a:xfrm>
          <a:custGeom>
            <a:avLst/>
            <a:gdLst/>
            <a:ahLst/>
            <a:cxnLst/>
            <a:rect l="l" t="t" r="r" b="b"/>
            <a:pathLst>
              <a:path w="8293531" h="6688887" extrusionOk="0">
                <a:moveTo>
                  <a:pt x="4973426" y="0"/>
                </a:moveTo>
                <a:lnTo>
                  <a:pt x="0" y="2871409"/>
                </a:lnTo>
                <a:lnTo>
                  <a:pt x="0" y="3722915"/>
                </a:lnTo>
                <a:lnTo>
                  <a:pt x="1712404" y="6688887"/>
                </a:lnTo>
                <a:lnTo>
                  <a:pt x="6973982" y="6688887"/>
                </a:lnTo>
                <a:lnTo>
                  <a:pt x="8293531" y="5927045"/>
                </a:lnTo>
                <a:lnTo>
                  <a:pt x="8293531" y="5750590"/>
                </a:lnTo>
                <a:close/>
              </a:path>
            </a:pathLst>
          </a:custGeom>
          <a:noFill/>
          <a:ln>
            <a:noFill/>
          </a:ln>
        </p:spPr>
      </p:pic>
      <p:sp>
        <p:nvSpPr>
          <p:cNvPr id="454" name="Google Shape;454;p32"/>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55" name="Google Shape;455;p32"/>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6" name="Google Shape;456;p32"/>
          <p:cNvSpPr txBox="1">
            <a:spLocks noGrp="1"/>
          </p:cNvSpPr>
          <p:nvPr>
            <p:ph type="body" idx="1"/>
          </p:nvPr>
        </p:nvSpPr>
        <p:spPr>
          <a:xfrm>
            <a:off x="407988" y="1988840"/>
            <a:ext cx="359978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7" name="Google Shape;457;p3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58" name="Google Shape;458;p3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59" name="Google Shape;459;p32">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460" name="Google Shape;460;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and Text 3">
  <p:cSld name="Image and Text 3">
    <p:spTree>
      <p:nvGrpSpPr>
        <p:cNvPr id="1" name="Shape 461"/>
        <p:cNvGrpSpPr/>
        <p:nvPr/>
      </p:nvGrpSpPr>
      <p:grpSpPr>
        <a:xfrm>
          <a:off x="0" y="0"/>
          <a:ext cx="0" cy="0"/>
          <a:chOff x="0" y="0"/>
          <a:chExt cx="0" cy="0"/>
        </a:xfrm>
      </p:grpSpPr>
      <p:pic>
        <p:nvPicPr>
          <p:cNvPr id="462" name="Google Shape;462;p33"/>
          <p:cNvPicPr preferRelativeResize="0"/>
          <p:nvPr/>
        </p:nvPicPr>
        <p:blipFill rotWithShape="1">
          <a:blip r:embed="rId2">
            <a:alphaModFix/>
          </a:blip>
          <a:srcRect l="7449" t="17874" b="13048"/>
          <a:stretch/>
        </p:blipFill>
        <p:spPr>
          <a:xfrm>
            <a:off x="0" y="1"/>
            <a:ext cx="9464870" cy="6858000"/>
          </a:xfrm>
          <a:prstGeom prst="rect">
            <a:avLst/>
          </a:prstGeom>
          <a:noFill/>
          <a:ln>
            <a:noFill/>
          </a:ln>
        </p:spPr>
      </p:pic>
      <p:sp>
        <p:nvSpPr>
          <p:cNvPr id="463" name="Google Shape;463;p33"/>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64" name="Google Shape;464;p33"/>
          <p:cNvSpPr txBox="1">
            <a:spLocks noGrp="1"/>
          </p:cNvSpPr>
          <p:nvPr>
            <p:ph type="title"/>
          </p:nvPr>
        </p:nvSpPr>
        <p:spPr>
          <a:xfrm>
            <a:off x="407988" y="649981"/>
            <a:ext cx="4319860" cy="1194843"/>
          </a:xfrm>
          <a:prstGeom prst="rect">
            <a:avLst/>
          </a:prstGeom>
          <a:noFill/>
          <a:ln>
            <a:noFill/>
          </a:ln>
        </p:spPr>
        <p:txBody>
          <a:bodyPr spcFirstLastPara="1" wrap="square" lIns="0" tIns="0" rIns="0" bIns="0" anchor="b" anchorCtr="0">
            <a:noAutofit/>
          </a:bodyPr>
          <a:lstStyle>
            <a:lvl1pPr lvl="0" algn="l">
              <a:lnSpc>
                <a:spcPct val="115384"/>
              </a:lnSpc>
              <a:spcBef>
                <a:spcPts val="0"/>
              </a:spcBef>
              <a:spcAft>
                <a:spcPts val="0"/>
              </a:spcAft>
              <a:buClr>
                <a:srgbClr val="12ABDB"/>
              </a:buClr>
              <a:buSzPts val="2600"/>
              <a:buFont typeface="Verdana"/>
              <a:buNone/>
              <a:defRPr sz="2600">
                <a:solidFill>
                  <a:srgbClr val="12ABDB"/>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5" name="Google Shape;465;p33"/>
          <p:cNvSpPr txBox="1">
            <a:spLocks noGrp="1"/>
          </p:cNvSpPr>
          <p:nvPr>
            <p:ph type="body" idx="1"/>
          </p:nvPr>
        </p:nvSpPr>
        <p:spPr>
          <a:xfrm>
            <a:off x="407988" y="1988840"/>
            <a:ext cx="3709150" cy="115212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6" name="Google Shape;466;p3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67" name="Google Shape;467;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68" name="Google Shape;468;p3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69" name="Google Shape;469;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l="10880" b="21349"/>
          <a:stretch/>
        </p:blipFill>
        <p:spPr>
          <a:xfrm flipH="1">
            <a:off x="4901352" y="838199"/>
            <a:ext cx="7290648" cy="6019801"/>
          </a:xfrm>
          <a:prstGeom prst="rect">
            <a:avLst/>
          </a:prstGeom>
          <a:noFill/>
          <a:ln>
            <a:noFill/>
          </a:ln>
        </p:spPr>
      </p:pic>
      <p:sp>
        <p:nvSpPr>
          <p:cNvPr id="24" name="Google Shape;24;p4"/>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4"/>
          <p:cNvPicPr preferRelativeResize="0"/>
          <p:nvPr/>
        </p:nvPicPr>
        <p:blipFill rotWithShape="1">
          <a:blip r:embed="rId3">
            <a:alphaModFix/>
          </a:blip>
          <a:srcRect l="22707" r="22707"/>
          <a:stretch/>
        </p:blipFill>
        <p:spPr>
          <a:xfrm flipH="1">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echnology Image">
  <p:cSld name="Technology Image">
    <p:spTree>
      <p:nvGrpSpPr>
        <p:cNvPr id="1" name="Shape 470"/>
        <p:cNvGrpSpPr/>
        <p:nvPr/>
      </p:nvGrpSpPr>
      <p:grpSpPr>
        <a:xfrm>
          <a:off x="0" y="0"/>
          <a:ext cx="0" cy="0"/>
          <a:chOff x="0" y="0"/>
          <a:chExt cx="0" cy="0"/>
        </a:xfrm>
      </p:grpSpPr>
      <p:pic>
        <p:nvPicPr>
          <p:cNvPr id="471" name="Google Shape;471;p34"/>
          <p:cNvPicPr preferRelativeResize="0"/>
          <p:nvPr/>
        </p:nvPicPr>
        <p:blipFill rotWithShape="1">
          <a:blip r:embed="rId2">
            <a:alphaModFix/>
          </a:blip>
          <a:srcRect l="10880" b="30671"/>
          <a:stretch/>
        </p:blipFill>
        <p:spPr>
          <a:xfrm flipH="1">
            <a:off x="3886200" y="812801"/>
            <a:ext cx="8305800" cy="6045199"/>
          </a:xfrm>
          <a:prstGeom prst="rect">
            <a:avLst/>
          </a:prstGeom>
          <a:noFill/>
          <a:ln>
            <a:noFill/>
          </a:ln>
        </p:spPr>
      </p:pic>
      <p:sp>
        <p:nvSpPr>
          <p:cNvPr id="472" name="Google Shape;472;p34"/>
          <p:cNvSpPr>
            <a:spLocks noGrp="1"/>
          </p:cNvSpPr>
          <p:nvPr>
            <p:ph type="pic" idx="2"/>
          </p:nvPr>
        </p:nvSpPr>
        <p:spPr>
          <a:xfrm>
            <a:off x="0"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3" name="Google Shape;473;p34"/>
          <p:cNvSpPr txBox="1">
            <a:spLocks noGrp="1"/>
          </p:cNvSpPr>
          <p:nvPr>
            <p:ph type="title"/>
          </p:nvPr>
        </p:nvSpPr>
        <p:spPr>
          <a:xfrm>
            <a:off x="7641936" y="1917275"/>
            <a:ext cx="4142078" cy="1727749"/>
          </a:xfrm>
          <a:prstGeom prst="rect">
            <a:avLst/>
          </a:prstGeom>
          <a:noFill/>
          <a:ln>
            <a:noFill/>
          </a:ln>
        </p:spPr>
        <p:txBody>
          <a:bodyPr spcFirstLastPara="1" wrap="square" lIns="0" tIns="0" rIns="0" bIns="0" anchor="b" anchorCtr="0">
            <a:noAutofit/>
          </a:bodyPr>
          <a:lstStyle>
            <a:lvl1pPr lvl="0" algn="r">
              <a:lnSpc>
                <a:spcPct val="115384"/>
              </a:lnSpc>
              <a:spcBef>
                <a:spcPts val="0"/>
              </a:spcBef>
              <a:spcAft>
                <a:spcPts val="0"/>
              </a:spcAft>
              <a:buClr>
                <a:srgbClr val="95E616"/>
              </a:buClr>
              <a:buSzPts val="2600"/>
              <a:buFont typeface="Verdana"/>
              <a:buNone/>
              <a:defRPr sz="26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4" name="Google Shape;474;p34"/>
          <p:cNvSpPr txBox="1">
            <a:spLocks noGrp="1"/>
          </p:cNvSpPr>
          <p:nvPr>
            <p:ph type="body" idx="1"/>
          </p:nvPr>
        </p:nvSpPr>
        <p:spPr>
          <a:xfrm>
            <a:off x="7631886" y="3762625"/>
            <a:ext cx="4152128" cy="2186655"/>
          </a:xfrm>
          <a:prstGeom prst="rect">
            <a:avLst/>
          </a:prstGeom>
          <a:noFill/>
          <a:ln>
            <a:noFill/>
          </a:ln>
        </p:spPr>
        <p:txBody>
          <a:bodyPr spcFirstLastPara="1" wrap="square" lIns="0" tIns="0" rIns="0" bIns="0" anchor="t"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5" name="Google Shape;475;p34"/>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sp>
        <p:nvSpPr>
          <p:cNvPr id="476" name="Google Shape;476;p34"/>
          <p:cNvSpPr/>
          <p:nvPr/>
        </p:nvSpPr>
        <p:spPr>
          <a:xfrm>
            <a:off x="7960190"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highlights (two-color)">
  <p:cSld name="Image and highlights (two-color)">
    <p:spTree>
      <p:nvGrpSpPr>
        <p:cNvPr id="1" name="Shape 477"/>
        <p:cNvGrpSpPr/>
        <p:nvPr/>
      </p:nvGrpSpPr>
      <p:grpSpPr>
        <a:xfrm>
          <a:off x="0" y="0"/>
          <a:ext cx="0" cy="0"/>
          <a:chOff x="0" y="0"/>
          <a:chExt cx="0" cy="0"/>
        </a:xfrm>
      </p:grpSpPr>
      <p:sp>
        <p:nvSpPr>
          <p:cNvPr id="478" name="Google Shape;478;p35"/>
          <p:cNvSpPr>
            <a:spLocks noGrp="1"/>
          </p:cNvSpPr>
          <p:nvPr>
            <p:ph type="pic" idx="2"/>
          </p:nvPr>
        </p:nvSpPr>
        <p:spPr>
          <a:xfrm>
            <a:off x="4833257" y="-1"/>
            <a:ext cx="735874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79" name="Google Shape;479;p35"/>
          <p:cNvSpPr txBox="1">
            <a:spLocks noGrp="1"/>
          </p:cNvSpPr>
          <p:nvPr>
            <p:ph type="title"/>
          </p:nvPr>
        </p:nvSpPr>
        <p:spPr>
          <a:xfrm>
            <a:off x="939799" y="707444"/>
            <a:ext cx="2895436" cy="183007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95E616"/>
              </a:buClr>
              <a:buSzPts val="4800"/>
              <a:buFont typeface="Verdana"/>
              <a:buNone/>
              <a:defRPr sz="4800">
                <a:solidFill>
                  <a:srgbClr val="95E61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0" name="Google Shape;480;p35"/>
          <p:cNvSpPr txBox="1">
            <a:spLocks noGrp="1"/>
          </p:cNvSpPr>
          <p:nvPr>
            <p:ph type="body" idx="1"/>
          </p:nvPr>
        </p:nvSpPr>
        <p:spPr>
          <a:xfrm>
            <a:off x="939799" y="2564904"/>
            <a:ext cx="2895435" cy="35897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800"/>
              <a:buNone/>
              <a:defRPr sz="18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1" name="Google Shape;481;p35"/>
          <p:cNvSpPr/>
          <p:nvPr/>
        </p:nvSpPr>
        <p:spPr>
          <a:xfrm>
            <a:off x="0" y="0"/>
            <a:ext cx="3067050" cy="6858000"/>
          </a:xfrm>
          <a:prstGeom prst="rect">
            <a:avLst/>
          </a:pr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82" name="Google Shape;482;p35"/>
          <p:cNvGrpSpPr/>
          <p:nvPr/>
        </p:nvGrpSpPr>
        <p:grpSpPr>
          <a:xfrm flipH="1">
            <a:off x="-3" y="-1828800"/>
            <a:ext cx="7510780" cy="10800949"/>
            <a:chOff x="4503427" y="-841109"/>
            <a:chExt cx="6774184" cy="9741674"/>
          </a:xfrm>
        </p:grpSpPr>
        <p:sp>
          <p:nvSpPr>
            <p:cNvPr id="483" name="Google Shape;483;p35"/>
            <p:cNvSpPr/>
            <p:nvPr/>
          </p:nvSpPr>
          <p:spPr>
            <a:xfrm>
              <a:off x="10312400" y="5969000"/>
              <a:ext cx="533400" cy="800100"/>
            </a:xfrm>
            <a:prstGeom prst="rect">
              <a:avLst/>
            </a:pr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grpSp>
          <p:nvGrpSpPr>
            <p:cNvPr id="484" name="Google Shape;484;p35"/>
            <p:cNvGrpSpPr/>
            <p:nvPr/>
          </p:nvGrpSpPr>
          <p:grpSpPr>
            <a:xfrm>
              <a:off x="4503427" y="-841109"/>
              <a:ext cx="6774184" cy="9741674"/>
              <a:chOff x="6466897" y="122642"/>
              <a:chExt cx="5044220" cy="7253890"/>
            </a:xfrm>
          </p:grpSpPr>
          <p:pic>
            <p:nvPicPr>
              <p:cNvPr id="485" name="Google Shape;485;p35"/>
              <p:cNvPicPr preferRelativeResize="0"/>
              <p:nvPr/>
            </p:nvPicPr>
            <p:blipFill rotWithShape="1">
              <a:blip r:embed="rId2">
                <a:alphaModFix/>
              </a:blip>
              <a:srcRect l="24648" t="31387" r="33798" b="8441"/>
              <a:stretch/>
            </p:blipFill>
            <p:spPr>
              <a:xfrm>
                <a:off x="7684232" y="122642"/>
                <a:ext cx="3826885" cy="6735359"/>
              </a:xfrm>
              <a:prstGeom prst="rect">
                <a:avLst/>
              </a:prstGeom>
              <a:noFill/>
              <a:ln>
                <a:noFill/>
              </a:ln>
            </p:spPr>
          </p:pic>
          <p:pic>
            <p:nvPicPr>
              <p:cNvPr id="486" name="Google Shape;486;p35"/>
              <p:cNvPicPr preferRelativeResize="0"/>
              <p:nvPr/>
            </p:nvPicPr>
            <p:blipFill rotWithShape="1">
              <a:blip r:embed="rId3">
                <a:alphaModFix/>
              </a:blip>
              <a:srcRect l="23644" t="23056" r="6669" b="9418"/>
              <a:stretch/>
            </p:blipFill>
            <p:spPr>
              <a:xfrm>
                <a:off x="6466897" y="900452"/>
                <a:ext cx="5044218" cy="6476080"/>
              </a:xfrm>
              <a:prstGeom prst="rect">
                <a:avLst/>
              </a:prstGeom>
              <a:noFill/>
              <a:ln>
                <a:noFill/>
              </a:ln>
            </p:spPr>
          </p:pic>
        </p:grpSp>
      </p:grpSp>
      <p:sp>
        <p:nvSpPr>
          <p:cNvPr id="487" name="Google Shape;487;p35"/>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88" name="Google Shape;488;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89" name="Google Shape;489;p3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
        <p:nvSpPr>
          <p:cNvPr id="490" name="Google Shape;490;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ullets and image">
  <p:cSld name="Bullets and image">
    <p:spTree>
      <p:nvGrpSpPr>
        <p:cNvPr id="1" name="Shape 491"/>
        <p:cNvGrpSpPr/>
        <p:nvPr/>
      </p:nvGrpSpPr>
      <p:grpSpPr>
        <a:xfrm>
          <a:off x="0" y="0"/>
          <a:ext cx="0" cy="0"/>
          <a:chOff x="0" y="0"/>
          <a:chExt cx="0" cy="0"/>
        </a:xfrm>
      </p:grpSpPr>
      <p:pic>
        <p:nvPicPr>
          <p:cNvPr id="492" name="Google Shape;492;p36"/>
          <p:cNvPicPr preferRelativeResize="0"/>
          <p:nvPr/>
        </p:nvPicPr>
        <p:blipFill rotWithShape="1">
          <a:blip r:embed="rId2">
            <a:alphaModFix/>
          </a:blip>
          <a:srcRect/>
          <a:stretch/>
        </p:blipFill>
        <p:spPr>
          <a:xfrm>
            <a:off x="6400800" y="0"/>
            <a:ext cx="5791199" cy="5902959"/>
          </a:xfrm>
          <a:prstGeom prst="rect">
            <a:avLst/>
          </a:prstGeom>
          <a:noFill/>
          <a:ln>
            <a:noFill/>
          </a:ln>
        </p:spPr>
      </p:pic>
      <p:sp>
        <p:nvSpPr>
          <p:cNvPr id="493" name="Google Shape;493;p36"/>
          <p:cNvSpPr>
            <a:spLocks noGrp="1"/>
          </p:cNvSpPr>
          <p:nvPr>
            <p:ph type="pic" idx="2"/>
          </p:nvPr>
        </p:nvSpPr>
        <p:spPr>
          <a:xfrm>
            <a:off x="6284686" y="-1"/>
            <a:ext cx="5907313"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94" name="Google Shape;494;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5" name="Google Shape;495;p36"/>
          <p:cNvSpPr txBox="1">
            <a:spLocks noGrp="1"/>
          </p:cNvSpPr>
          <p:nvPr>
            <p:ph type="body" idx="1"/>
          </p:nvPr>
        </p:nvSpPr>
        <p:spPr>
          <a:xfrm>
            <a:off x="417591" y="1430234"/>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6" name="Google Shape;496;p36"/>
          <p:cNvSpPr txBox="1">
            <a:spLocks noGrp="1"/>
          </p:cNvSpPr>
          <p:nvPr>
            <p:ph type="body" idx="3"/>
          </p:nvPr>
        </p:nvSpPr>
        <p:spPr>
          <a:xfrm>
            <a:off x="417591" y="3253616"/>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7" name="Google Shape;497;p36"/>
          <p:cNvSpPr txBox="1">
            <a:spLocks noGrp="1"/>
          </p:cNvSpPr>
          <p:nvPr>
            <p:ph type="body" idx="4"/>
          </p:nvPr>
        </p:nvSpPr>
        <p:spPr>
          <a:xfrm>
            <a:off x="417591" y="5076998"/>
            <a:ext cx="5678409"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8" name="Google Shape;498;p3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499" name="Google Shape;499;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0" name="Google Shape;500;p36">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1" name="Google Shape;501;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02" name="Google Shape;502;p36"/>
          <p:cNvPicPr preferRelativeResize="0"/>
          <p:nvPr/>
        </p:nvPicPr>
        <p:blipFill rotWithShape="1">
          <a:blip r:embed="rId4">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ext and Image">
  <p:cSld name="Text and Image">
    <p:spTree>
      <p:nvGrpSpPr>
        <p:cNvPr id="1" name="Shape 503"/>
        <p:cNvGrpSpPr/>
        <p:nvPr/>
      </p:nvGrpSpPr>
      <p:grpSpPr>
        <a:xfrm>
          <a:off x="0" y="0"/>
          <a:ext cx="0" cy="0"/>
          <a:chOff x="0" y="0"/>
          <a:chExt cx="0" cy="0"/>
        </a:xfrm>
      </p:grpSpPr>
      <p:sp>
        <p:nvSpPr>
          <p:cNvPr id="504" name="Google Shape;504;p37"/>
          <p:cNvSpPr>
            <a:spLocks noGrp="1"/>
          </p:cNvSpPr>
          <p:nvPr>
            <p:ph type="pic" idx="2"/>
          </p:nvPr>
        </p:nvSpPr>
        <p:spPr>
          <a:xfrm>
            <a:off x="0" y="-1"/>
            <a:ext cx="12192000" cy="6857998"/>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05" name="Google Shape;505;p37"/>
          <p:cNvSpPr txBox="1">
            <a:spLocks noGrp="1"/>
          </p:cNvSpPr>
          <p:nvPr>
            <p:ph type="body" idx="1"/>
          </p:nvPr>
        </p:nvSpPr>
        <p:spPr>
          <a:xfrm>
            <a:off x="7712546" y="404813"/>
            <a:ext cx="3640038" cy="799873"/>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accent3"/>
              </a:buClr>
              <a:buSzPts val="1600"/>
              <a:buNone/>
              <a:defRPr sz="1600" b="1">
                <a:solidFill>
                  <a:schemeClr val="accent3"/>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3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07" name="Google Shape;507;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08" name="Google Shape;508;p3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09" name="Google Shape;509;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10" name="Google Shape;510;p37"/>
          <p:cNvSpPr txBox="1">
            <a:spLocks noGrp="1"/>
          </p:cNvSpPr>
          <p:nvPr>
            <p:ph type="title"/>
          </p:nvPr>
        </p:nvSpPr>
        <p:spPr>
          <a:xfrm>
            <a:off x="407988" y="404813"/>
            <a:ext cx="698415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1" name="Google Shape;511;p37"/>
          <p:cNvSpPr txBox="1">
            <a:spLocks noGrp="1"/>
          </p:cNvSpPr>
          <p:nvPr>
            <p:ph type="body" idx="3"/>
          </p:nvPr>
        </p:nvSpPr>
        <p:spPr>
          <a:xfrm>
            <a:off x="417592" y="1430234"/>
            <a:ext cx="3008302" cy="5011014"/>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SzPts val="1600"/>
              <a:buChar char="▪"/>
              <a:defRPr sz="1600">
                <a:solidFill>
                  <a:schemeClr val="dk1"/>
                </a:solidFill>
              </a:defRPr>
            </a:lvl2pPr>
            <a:lvl3pPr marL="1371600" lvl="2" indent="-317500" algn="l">
              <a:lnSpc>
                <a:spcPct val="114285"/>
              </a:lnSpc>
              <a:spcBef>
                <a:spcPts val="600"/>
              </a:spcBef>
              <a:spcAft>
                <a:spcPts val="0"/>
              </a:spcAft>
              <a:buSzPts val="1400"/>
              <a:buChar char="•"/>
              <a:defRPr sz="1400">
                <a:solidFill>
                  <a:schemeClr val="dk1"/>
                </a:solidFill>
              </a:defRPr>
            </a:lvl3pPr>
            <a:lvl4pPr marL="1828800" lvl="3" indent="-304800" algn="l">
              <a:lnSpc>
                <a:spcPct val="116666"/>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512"/>
        <p:cNvGrpSpPr/>
        <p:nvPr/>
      </p:nvGrpSpPr>
      <p:grpSpPr>
        <a:xfrm>
          <a:off x="0" y="0"/>
          <a:ext cx="0" cy="0"/>
          <a:chOff x="0" y="0"/>
          <a:chExt cx="0" cy="0"/>
        </a:xfrm>
      </p:grpSpPr>
      <p:sp>
        <p:nvSpPr>
          <p:cNvPr id="513" name="Google Shape;513;p38"/>
          <p:cNvSpPr>
            <a:spLocks noGrp="1"/>
          </p:cNvSpPr>
          <p:nvPr>
            <p:ph type="tbl" idx="2"/>
          </p:nvPr>
        </p:nvSpPr>
        <p:spPr>
          <a:xfrm>
            <a:off x="407988" y="2073275"/>
            <a:ext cx="11376025" cy="41783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14" name="Google Shape;514;p38"/>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5" name="Google Shape;515;p38"/>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6" name="Google Shape;516;p3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17" name="Google Shape;517;p3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18" name="Google Shape;518;p3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19" name="Google Shape;519;p3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raphs">
  <p:cSld name="Graphs">
    <p:spTree>
      <p:nvGrpSpPr>
        <p:cNvPr id="1" name="Shape 520"/>
        <p:cNvGrpSpPr/>
        <p:nvPr/>
      </p:nvGrpSpPr>
      <p:grpSpPr>
        <a:xfrm>
          <a:off x="0" y="0"/>
          <a:ext cx="0" cy="0"/>
          <a:chOff x="0" y="0"/>
          <a:chExt cx="0" cy="0"/>
        </a:xfrm>
      </p:grpSpPr>
      <p:sp>
        <p:nvSpPr>
          <p:cNvPr id="521" name="Google Shape;521;p39"/>
          <p:cNvSpPr>
            <a:spLocks noGrp="1"/>
          </p:cNvSpPr>
          <p:nvPr>
            <p:ph type="chart" idx="2"/>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2" name="Google Shape;522;p39"/>
          <p:cNvSpPr txBox="1">
            <a:spLocks noGrp="1"/>
          </p:cNvSpPr>
          <p:nvPr>
            <p:ph type="body" idx="1"/>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3" name="Google Shape;523;p39"/>
          <p:cNvSpPr txBox="1">
            <a:spLocks noGrp="1"/>
          </p:cNvSpPr>
          <p:nvPr>
            <p:ph type="body" idx="3"/>
          </p:nvPr>
        </p:nvSpPr>
        <p:spPr>
          <a:xfrm>
            <a:off x="6240472" y="5575682"/>
            <a:ext cx="5543550"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4" name="Google Shape;524;p39"/>
          <p:cNvSpPr txBox="1">
            <a:spLocks noGrp="1"/>
          </p:cNvSpPr>
          <p:nvPr>
            <p:ph type="body" idx="4"/>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5" name="Google Shape;525;p39"/>
          <p:cNvSpPr txBox="1">
            <a:spLocks noGrp="1"/>
          </p:cNvSpPr>
          <p:nvPr>
            <p:ph type="body" idx="5"/>
          </p:nvPr>
        </p:nvSpPr>
        <p:spPr>
          <a:xfrm>
            <a:off x="6240463" y="1425213"/>
            <a:ext cx="5543550"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6" name="Google Shape;526;p39"/>
          <p:cNvSpPr>
            <a:spLocks noGrp="1"/>
          </p:cNvSpPr>
          <p:nvPr>
            <p:ph type="chart" idx="6"/>
          </p:nvPr>
        </p:nvSpPr>
        <p:spPr>
          <a:xfrm>
            <a:off x="6240463"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27" name="Google Shape;527;p39"/>
          <p:cNvSpPr txBox="1"/>
          <p:nvPr/>
        </p:nvSpPr>
        <p:spPr>
          <a:xfrm>
            <a:off x="407988" y="404813"/>
            <a:ext cx="10944596" cy="863600"/>
          </a:xfrm>
          <a:prstGeom prst="rect">
            <a:avLst/>
          </a:prstGeom>
          <a:noFill/>
          <a:ln>
            <a:noFill/>
          </a:ln>
        </p:spPr>
        <p:txBody>
          <a:bodyPr spcFirstLastPara="1" wrap="square" lIns="0" tIns="0" rIns="0" bIns="0" anchor="t" anchorCtr="0">
            <a:noAutofit/>
          </a:bodyPr>
          <a:lstStyle/>
          <a:p>
            <a:pPr marL="0" marR="0" lvl="0" indent="0" algn="l" rtl="0">
              <a:lnSpc>
                <a:spcPct val="115384"/>
              </a:lnSpc>
              <a:spcBef>
                <a:spcPts val="0"/>
              </a:spcBef>
              <a:spcAft>
                <a:spcPts val="0"/>
              </a:spcAft>
              <a:buClr>
                <a:schemeClr val="dk2"/>
              </a:buClr>
              <a:buSzPts val="2600"/>
              <a:buFont typeface="Verdana"/>
              <a:buNone/>
            </a:pPr>
            <a:r>
              <a:rPr lang="en-US" sz="2600">
                <a:solidFill>
                  <a:schemeClr val="dk2"/>
                </a:solidFill>
                <a:latin typeface="Verdana"/>
                <a:ea typeface="Verdana"/>
                <a:cs typeface="Verdana"/>
                <a:sym typeface="Verdana"/>
              </a:rPr>
              <a:t>Click to add title</a:t>
            </a:r>
            <a:endParaRPr/>
          </a:p>
        </p:txBody>
      </p:sp>
      <p:sp>
        <p:nvSpPr>
          <p:cNvPr id="528" name="Google Shape;528;p39"/>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29" name="Google Shape;529;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30" name="Google Shape;530;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31" name="Google Shape;531;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pic>
        <p:nvPicPr>
          <p:cNvPr id="532" name="Google Shape;532;p39"/>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ie chart">
  <p:cSld name="Pie chart">
    <p:spTree>
      <p:nvGrpSpPr>
        <p:cNvPr id="1" name="Shape 533"/>
        <p:cNvGrpSpPr/>
        <p:nvPr/>
      </p:nvGrpSpPr>
      <p:grpSpPr>
        <a:xfrm>
          <a:off x="0" y="0"/>
          <a:ext cx="0" cy="0"/>
          <a:chOff x="0" y="0"/>
          <a:chExt cx="0" cy="0"/>
        </a:xfrm>
      </p:grpSpPr>
      <p:sp>
        <p:nvSpPr>
          <p:cNvPr id="534" name="Google Shape;534;p40"/>
          <p:cNvSpPr/>
          <p:nvPr/>
        </p:nvSpPr>
        <p:spPr>
          <a:xfrm>
            <a:off x="6687257" y="0"/>
            <a:ext cx="5504743"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35" name="Google Shape;535;p40"/>
          <p:cNvSpPr txBox="1">
            <a:spLocks noGrp="1"/>
          </p:cNvSpPr>
          <p:nvPr>
            <p:ph type="body" idx="1"/>
          </p:nvPr>
        </p:nvSpPr>
        <p:spPr>
          <a:xfrm>
            <a:off x="7079039" y="1423736"/>
            <a:ext cx="4704974" cy="2801255"/>
          </a:xfrm>
          <a:prstGeom prst="rect">
            <a:avLst/>
          </a:prstGeom>
          <a:noFill/>
          <a:ln>
            <a:noFill/>
          </a:ln>
        </p:spPr>
        <p:txBody>
          <a:bodyPr spcFirstLastPara="1" wrap="square" lIns="0" tIns="0" rIns="0" bIns="0" anchor="t" anchorCtr="0">
            <a:noAutofit/>
          </a:bodyPr>
          <a:lstStyle>
            <a:lvl1pPr marL="457200" lvl="0" indent="-228600" algn="l">
              <a:lnSpc>
                <a:spcPct val="157142"/>
              </a:lnSpc>
              <a:spcBef>
                <a:spcPts val="0"/>
              </a:spcBef>
              <a:spcAft>
                <a:spcPts val="0"/>
              </a:spcAft>
              <a:buClr>
                <a:schemeClr val="dk1"/>
              </a:buClr>
              <a:buSzPts val="1400"/>
              <a:buNone/>
              <a:defRPr sz="1400"/>
            </a:lvl1pPr>
            <a:lvl2pPr marL="914400" lvl="1" indent="-342900" algn="l">
              <a:lnSpc>
                <a:spcPct val="100000"/>
              </a:lnSpc>
              <a:spcBef>
                <a:spcPts val="600"/>
              </a:spcBef>
              <a:spcAft>
                <a:spcPts val="0"/>
              </a:spcAft>
              <a:buSzPts val="1800"/>
              <a:buChar char="▪"/>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40"/>
          <p:cNvSpPr txBox="1">
            <a:spLocks noGrp="1"/>
          </p:cNvSpPr>
          <p:nvPr>
            <p:ph type="body" idx="2"/>
          </p:nvPr>
        </p:nvSpPr>
        <p:spPr>
          <a:xfrm>
            <a:off x="8062158" y="5568661"/>
            <a:ext cx="2567742" cy="333830"/>
          </a:xfrm>
          <a:prstGeom prst="rect">
            <a:avLst/>
          </a:prstGeom>
          <a:noFill/>
          <a:ln>
            <a:noFill/>
          </a:ln>
        </p:spPr>
        <p:txBody>
          <a:bodyPr spcFirstLastPara="1" wrap="square" lIns="0" tIns="0" rIns="0" bIns="0" anchor="ctr" anchorCtr="0">
            <a:noAutofit/>
          </a:bodyPr>
          <a:lstStyle>
            <a:lvl1pPr marL="457200" lvl="0" indent="-228600" algn="ctr">
              <a:lnSpc>
                <a:spcPct val="114285"/>
              </a:lnSpc>
              <a:spcBef>
                <a:spcPts val="0"/>
              </a:spcBef>
              <a:spcAft>
                <a:spcPts val="0"/>
              </a:spcAft>
              <a:buClr>
                <a:schemeClr val="accent2"/>
              </a:buClr>
              <a:buSzPts val="1400"/>
              <a:buNone/>
              <a:defRPr sz="1400" b="1">
                <a:solidFill>
                  <a:schemeClr val="accent2"/>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7" name="Google Shape;537;p40"/>
          <p:cNvSpPr txBox="1">
            <a:spLocks noGrp="1"/>
          </p:cNvSpPr>
          <p:nvPr>
            <p:ph type="body" idx="3"/>
          </p:nvPr>
        </p:nvSpPr>
        <p:spPr>
          <a:xfrm>
            <a:off x="8062156" y="4581128"/>
            <a:ext cx="2567744" cy="983347"/>
          </a:xfrm>
          <a:prstGeom prst="rect">
            <a:avLst/>
          </a:prstGeom>
          <a:noFill/>
          <a:ln>
            <a:noFill/>
          </a:ln>
        </p:spPr>
        <p:txBody>
          <a:bodyPr spcFirstLastPara="1" wrap="square" lIns="0" tIns="0" rIns="0" bIns="0" anchor="ctr" anchorCtr="0">
            <a:noAutofit/>
          </a:bodyPr>
          <a:lstStyle>
            <a:lvl1pPr marL="457200" lvl="0" indent="-228600" algn="ctr">
              <a:lnSpc>
                <a:spcPct val="123076"/>
              </a:lnSpc>
              <a:spcBef>
                <a:spcPts val="0"/>
              </a:spcBef>
              <a:spcAft>
                <a:spcPts val="0"/>
              </a:spcAft>
              <a:buClr>
                <a:srgbClr val="2B0A3D"/>
              </a:buClr>
              <a:buSzPts val="2600"/>
              <a:buNone/>
              <a:defRPr sz="2600" b="1">
                <a:solidFill>
                  <a:srgbClr val="2B0A3D"/>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8" name="Google Shape;538;p40"/>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39" name="Google Shape;539;p40"/>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40" name="Google Shape;540;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41" name="Google Shape;541;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42" name="Google Shape;542;p40"/>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3" name="Google Shape;543;p40"/>
          <p:cNvSpPr>
            <a:spLocks noGrp="1"/>
          </p:cNvSpPr>
          <p:nvPr>
            <p:ph type="chart" idx="4"/>
          </p:nvPr>
        </p:nvSpPr>
        <p:spPr>
          <a:xfrm>
            <a:off x="407988" y="1873622"/>
            <a:ext cx="5543550" cy="3571601"/>
          </a:xfrm>
          <a:prstGeom prst="rect">
            <a:avLst/>
          </a:prstGeom>
          <a:noFill/>
          <a:ln>
            <a:noFill/>
          </a:ln>
        </p:spPr>
        <p:txBody>
          <a:bodyPr spcFirstLastPara="1" wrap="square" lIns="0" tIns="0" rIns="0" bIns="0" anchor="ctr" anchorCtr="0">
            <a:noAutofit/>
          </a:bodyPr>
          <a:lstStyle>
            <a:lvl1pPr marR="0" lvl="0" algn="ctr" rtl="0">
              <a:lnSpc>
                <a:spcPct val="110000"/>
              </a:lnSpc>
              <a:spcBef>
                <a:spcPts val="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44" name="Google Shape;544;p40"/>
          <p:cNvSpPr txBox="1">
            <a:spLocks noGrp="1"/>
          </p:cNvSpPr>
          <p:nvPr>
            <p:ph type="body" idx="5"/>
          </p:nvPr>
        </p:nvSpPr>
        <p:spPr>
          <a:xfrm>
            <a:off x="407988" y="5575682"/>
            <a:ext cx="5543551" cy="877506"/>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5" name="Google Shape;545;p40"/>
          <p:cNvSpPr txBox="1">
            <a:spLocks noGrp="1"/>
          </p:cNvSpPr>
          <p:nvPr>
            <p:ph type="body" idx="6"/>
          </p:nvPr>
        </p:nvSpPr>
        <p:spPr>
          <a:xfrm>
            <a:off x="407988" y="1425213"/>
            <a:ext cx="5543551" cy="412363"/>
          </a:xfrm>
          <a:prstGeom prst="rect">
            <a:avLst/>
          </a:prstGeom>
          <a:noFill/>
          <a:ln>
            <a:noFill/>
          </a:ln>
        </p:spPr>
        <p:txBody>
          <a:bodyPr spcFirstLastPara="1" wrap="square" lIns="0" tIns="0" rIns="0" bIns="0" anchor="ctr" anchorCtr="0">
            <a:noAutofit/>
          </a:bodyPr>
          <a:lstStyle>
            <a:lvl1pPr marL="457200" lvl="0" indent="-228600" algn="l">
              <a:lnSpc>
                <a:spcPct val="112500"/>
              </a:lnSpc>
              <a:spcBef>
                <a:spcPts val="0"/>
              </a:spcBef>
              <a:spcAft>
                <a:spcPts val="0"/>
              </a:spcAft>
              <a:buClr>
                <a:srgbClr val="2C004B"/>
              </a:buClr>
              <a:buSzPts val="1600"/>
              <a:buNone/>
              <a:defRPr sz="1600" b="1">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546"/>
        <p:cNvGrpSpPr/>
        <p:nvPr/>
      </p:nvGrpSpPr>
      <p:grpSpPr>
        <a:xfrm>
          <a:off x="0" y="0"/>
          <a:ext cx="0" cy="0"/>
          <a:chOff x="0" y="0"/>
          <a:chExt cx="0" cy="0"/>
        </a:xfrm>
      </p:grpSpPr>
      <p:sp>
        <p:nvSpPr>
          <p:cNvPr id="547" name="Google Shape;547;p41"/>
          <p:cNvSpPr>
            <a:spLocks noGrp="1"/>
          </p:cNvSpPr>
          <p:nvPr>
            <p:ph type="tbl" idx="2"/>
          </p:nvPr>
        </p:nvSpPr>
        <p:spPr>
          <a:xfrm>
            <a:off x="407987" y="2216150"/>
            <a:ext cx="11376025" cy="4237038"/>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1800"/>
              <a:buFont typeface="Verdana"/>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48" name="Google Shape;548;p41"/>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49" name="Google Shape;549;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50" name="Google Shape;550;p4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51" name="Google Shape;551;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52" name="Google Shape;552;p41"/>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3" name="Google Shape;553;p41"/>
          <p:cNvSpPr txBox="1">
            <a:spLocks noGrp="1"/>
          </p:cNvSpPr>
          <p:nvPr>
            <p:ph type="body" idx="1"/>
          </p:nvPr>
        </p:nvSpPr>
        <p:spPr>
          <a:xfrm>
            <a:off x="407988" y="1268413"/>
            <a:ext cx="10944596" cy="504403"/>
          </a:xfrm>
          <a:prstGeom prst="rect">
            <a:avLst/>
          </a:prstGeom>
          <a:noFill/>
          <a:ln>
            <a:noFill/>
          </a:ln>
        </p:spPr>
        <p:txBody>
          <a:bodyPr spcFirstLastPara="1" wrap="square" lIns="0" tIns="0" rIns="0" bIns="0" anchor="t" anchorCtr="0">
            <a:noAutofit/>
          </a:bodyPr>
          <a:lstStyle>
            <a:lvl1pPr marL="457200" lvl="0" indent="-228600" algn="l">
              <a:lnSpc>
                <a:spcPct val="116666"/>
              </a:lnSpc>
              <a:spcBef>
                <a:spcPts val="0"/>
              </a:spcBef>
              <a:spcAft>
                <a:spcPts val="0"/>
              </a:spcAft>
              <a:buClr>
                <a:schemeClr val="dk1"/>
              </a:buClr>
              <a:buSzPts val="1200"/>
              <a:buNone/>
              <a:defRPr sz="1200"/>
            </a:lvl1pPr>
            <a:lvl2pPr marL="914400" lvl="1" indent="-330200" algn="ctr">
              <a:lnSpc>
                <a:spcPct val="112500"/>
              </a:lnSpc>
              <a:spcBef>
                <a:spcPts val="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p">
  <p:cSld name="Map">
    <p:spTree>
      <p:nvGrpSpPr>
        <p:cNvPr id="1" name="Shape 554"/>
        <p:cNvGrpSpPr/>
        <p:nvPr/>
      </p:nvGrpSpPr>
      <p:grpSpPr>
        <a:xfrm>
          <a:off x="0" y="0"/>
          <a:ext cx="0" cy="0"/>
          <a:chOff x="0" y="0"/>
          <a:chExt cx="0" cy="0"/>
        </a:xfrm>
      </p:grpSpPr>
      <p:sp>
        <p:nvSpPr>
          <p:cNvPr id="555" name="Google Shape;555;p42"/>
          <p:cNvSpPr/>
          <p:nvPr/>
        </p:nvSpPr>
        <p:spPr>
          <a:xfrm>
            <a:off x="9363909" y="0"/>
            <a:ext cx="282809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556" name="Google Shape;556;p42"/>
          <p:cNvSpPr txBox="1">
            <a:spLocks noGrp="1"/>
          </p:cNvSpPr>
          <p:nvPr>
            <p:ph type="body" idx="1"/>
          </p:nvPr>
        </p:nvSpPr>
        <p:spPr>
          <a:xfrm>
            <a:off x="9858635"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57" name="Google Shape;557;p42"/>
          <p:cNvCxnSpPr/>
          <p:nvPr/>
        </p:nvCxnSpPr>
        <p:spPr>
          <a:xfrm>
            <a:off x="10836130" y="1828984"/>
            <a:ext cx="0" cy="3739014"/>
          </a:xfrm>
          <a:prstGeom prst="straightConnector1">
            <a:avLst/>
          </a:prstGeom>
          <a:solidFill>
            <a:schemeClr val="dk1"/>
          </a:solidFill>
          <a:ln w="12700" cap="flat" cmpd="sng">
            <a:solidFill>
              <a:srgbClr val="BFBFBF"/>
            </a:solidFill>
            <a:prstDash val="solid"/>
            <a:miter lim="800000"/>
            <a:headEnd type="none" w="sm" len="sm"/>
            <a:tailEnd type="none" w="sm" len="sm"/>
          </a:ln>
        </p:spPr>
      </p:cxnSp>
      <p:sp>
        <p:nvSpPr>
          <p:cNvPr id="558" name="Google Shape;558;p42"/>
          <p:cNvSpPr txBox="1">
            <a:spLocks noGrp="1"/>
          </p:cNvSpPr>
          <p:nvPr>
            <p:ph type="body" idx="2"/>
          </p:nvPr>
        </p:nvSpPr>
        <p:spPr>
          <a:xfrm>
            <a:off x="10873669" y="2151875"/>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9" name="Google Shape;559;p42"/>
          <p:cNvSpPr txBox="1">
            <a:spLocks noGrp="1"/>
          </p:cNvSpPr>
          <p:nvPr>
            <p:ph type="body" idx="3"/>
          </p:nvPr>
        </p:nvSpPr>
        <p:spPr>
          <a:xfrm>
            <a:off x="9858635"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0" name="Google Shape;560;p42"/>
          <p:cNvSpPr txBox="1">
            <a:spLocks noGrp="1"/>
          </p:cNvSpPr>
          <p:nvPr>
            <p:ph type="body" idx="4"/>
          </p:nvPr>
        </p:nvSpPr>
        <p:spPr>
          <a:xfrm>
            <a:off x="10873669" y="2924944"/>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1" name="Google Shape;561;p42"/>
          <p:cNvSpPr txBox="1">
            <a:spLocks noGrp="1"/>
          </p:cNvSpPr>
          <p:nvPr>
            <p:ph type="body" idx="5"/>
          </p:nvPr>
        </p:nvSpPr>
        <p:spPr>
          <a:xfrm>
            <a:off x="9858635"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2" name="Google Shape;562;p42"/>
          <p:cNvSpPr txBox="1">
            <a:spLocks noGrp="1"/>
          </p:cNvSpPr>
          <p:nvPr>
            <p:ph type="body" idx="6"/>
          </p:nvPr>
        </p:nvSpPr>
        <p:spPr>
          <a:xfrm>
            <a:off x="10873669" y="3717032"/>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3" name="Google Shape;563;p42"/>
          <p:cNvSpPr txBox="1">
            <a:spLocks noGrp="1"/>
          </p:cNvSpPr>
          <p:nvPr>
            <p:ph type="body" idx="7"/>
          </p:nvPr>
        </p:nvSpPr>
        <p:spPr>
          <a:xfrm>
            <a:off x="9858635"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4" name="Google Shape;564;p42"/>
          <p:cNvSpPr txBox="1">
            <a:spLocks noGrp="1"/>
          </p:cNvSpPr>
          <p:nvPr>
            <p:ph type="body" idx="8"/>
          </p:nvPr>
        </p:nvSpPr>
        <p:spPr>
          <a:xfrm>
            <a:off x="10873669" y="4521820"/>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5" name="Google Shape;565;p42"/>
          <p:cNvSpPr txBox="1">
            <a:spLocks noGrp="1"/>
          </p:cNvSpPr>
          <p:nvPr>
            <p:ph type="body" idx="9"/>
          </p:nvPr>
        </p:nvSpPr>
        <p:spPr>
          <a:xfrm>
            <a:off x="9858635"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6" name="Google Shape;566;p42"/>
          <p:cNvSpPr txBox="1">
            <a:spLocks noGrp="1"/>
          </p:cNvSpPr>
          <p:nvPr>
            <p:ph type="body" idx="13"/>
          </p:nvPr>
        </p:nvSpPr>
        <p:spPr>
          <a:xfrm>
            <a:off x="10873669" y="5301208"/>
            <a:ext cx="917885" cy="439923"/>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Clr>
                <a:schemeClr val="dk1"/>
              </a:buClr>
              <a:buSzPts val="1100"/>
              <a:buNone/>
              <a:defRPr sz="1100">
                <a:solidFill>
                  <a:schemeClr val="dk1"/>
                </a:solidFill>
              </a:defRPr>
            </a:lvl1pPr>
            <a:lvl2pPr marL="914400" lvl="1" indent="-330200" algn="ctr">
              <a:lnSpc>
                <a:spcPct val="112500"/>
              </a:lnSpc>
              <a:spcBef>
                <a:spcPts val="600"/>
              </a:spcBef>
              <a:spcAft>
                <a:spcPts val="0"/>
              </a:spcAft>
              <a:buSzPts val="1600"/>
              <a:buChar char="▪"/>
              <a:defRPr/>
            </a:lvl2pPr>
            <a:lvl3pPr marL="1371600" lvl="2" indent="-317500" algn="ctr">
              <a:lnSpc>
                <a:spcPct val="114285"/>
              </a:lnSpc>
              <a:spcBef>
                <a:spcPts val="600"/>
              </a:spcBef>
              <a:spcAft>
                <a:spcPts val="0"/>
              </a:spcAft>
              <a:buSzPts val="1400"/>
              <a:buChar char="•"/>
              <a:defRPr/>
            </a:lvl3pPr>
            <a:lvl4pPr marL="1828800" lvl="3" indent="-304800" algn="ctr">
              <a:lnSpc>
                <a:spcPct val="116666"/>
              </a:lnSpc>
              <a:spcBef>
                <a:spcPts val="600"/>
              </a:spcBef>
              <a:spcAft>
                <a:spcPts val="0"/>
              </a:spcAft>
              <a:buSzPts val="1200"/>
              <a:buChar char="‒"/>
              <a:defRPr/>
            </a:lvl4pPr>
            <a:lvl5pPr marL="2286000" lvl="4" indent="-342900" algn="ctr">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7" name="Google Shape;567;p42"/>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68" name="Google Shape;568;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69" name="Google Shape;569;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70" name="Google Shape;570;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71" name="Google Shape;571;p42"/>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72" name="Google Shape;572;p42"/>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Pie Charts">
  <p:cSld name="Two Pie Charts">
    <p:spTree>
      <p:nvGrpSpPr>
        <p:cNvPr id="1" name="Shape 573"/>
        <p:cNvGrpSpPr/>
        <p:nvPr/>
      </p:nvGrpSpPr>
      <p:grpSpPr>
        <a:xfrm>
          <a:off x="0" y="0"/>
          <a:ext cx="0" cy="0"/>
          <a:chOff x="0" y="0"/>
          <a:chExt cx="0" cy="0"/>
        </a:xfrm>
      </p:grpSpPr>
      <p:sp>
        <p:nvSpPr>
          <p:cNvPr id="574" name="Google Shape;574;p43"/>
          <p:cNvSpPr/>
          <p:nvPr/>
        </p:nvSpPr>
        <p:spPr>
          <a:xfrm>
            <a:off x="7118236"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5" name="Google Shape;575;p43"/>
          <p:cNvSpPr/>
          <p:nvPr/>
        </p:nvSpPr>
        <p:spPr>
          <a:xfrm>
            <a:off x="7190244"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76" name="Google Shape;576;p43"/>
          <p:cNvSpPr txBox="1">
            <a:spLocks noGrp="1"/>
          </p:cNvSpPr>
          <p:nvPr>
            <p:ph type="body" idx="1"/>
          </p:nvPr>
        </p:nvSpPr>
        <p:spPr>
          <a:xfrm>
            <a:off x="409580"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7" name="Google Shape;577;p43"/>
          <p:cNvSpPr>
            <a:spLocks noGrp="1"/>
          </p:cNvSpPr>
          <p:nvPr>
            <p:ph type="chart" idx="2"/>
          </p:nvPr>
        </p:nvSpPr>
        <p:spPr>
          <a:xfrm>
            <a:off x="6240463"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578" name="Google Shape;578;p43"/>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579" name="Google Shape;579;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80" name="Google Shape;580;p4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81" name="Google Shape;581;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82" name="Google Shape;582;p43"/>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3" name="Google Shape;583;p43"/>
          <p:cNvSpPr txBox="1">
            <a:spLocks noGrp="1"/>
          </p:cNvSpPr>
          <p:nvPr>
            <p:ph type="body" idx="3"/>
          </p:nvPr>
        </p:nvSpPr>
        <p:spPr>
          <a:xfrm>
            <a:off x="6242055" y="1412874"/>
            <a:ext cx="5541958" cy="486567"/>
          </a:xfrm>
          <a:prstGeom prst="rect">
            <a:avLst/>
          </a:prstGeom>
          <a:noFill/>
          <a:ln>
            <a:noFill/>
          </a:ln>
        </p:spPr>
        <p:txBody>
          <a:bodyPr spcFirstLastPara="1" wrap="square" lIns="0" tIns="0" rIns="0" bIns="0" anchor="ctr" anchorCtr="0">
            <a:noAutofit/>
          </a:bodyPr>
          <a:lstStyle>
            <a:lvl1pPr marL="457200" lvl="0" indent="-228600" algn="ctr">
              <a:lnSpc>
                <a:spcPct val="122222"/>
              </a:lnSpc>
              <a:spcBef>
                <a:spcPts val="0"/>
              </a:spcBef>
              <a:spcAft>
                <a:spcPts val="0"/>
              </a:spcAft>
              <a:buClr>
                <a:srgbClr val="2C004B"/>
              </a:buClr>
              <a:buSzPts val="1800"/>
              <a:buNone/>
              <a:defRPr sz="1800" b="0">
                <a:solidFill>
                  <a:srgbClr val="2C004B"/>
                </a:solidFill>
              </a:defRPr>
            </a:lvl1pPr>
            <a:lvl2pPr marL="914400" lvl="1" indent="-317500" algn="l">
              <a:lnSpc>
                <a:spcPct val="128571"/>
              </a:lnSpc>
              <a:spcBef>
                <a:spcPts val="600"/>
              </a:spcBef>
              <a:spcAft>
                <a:spcPts val="0"/>
              </a:spcAft>
              <a:buSzPts val="1400"/>
              <a:buChar char="▪"/>
              <a:defRPr sz="1400"/>
            </a:lvl2pPr>
            <a:lvl3pPr marL="1371600" lvl="2" indent="-304800" algn="l">
              <a:lnSpc>
                <a:spcPct val="133333"/>
              </a:lnSpc>
              <a:spcBef>
                <a:spcPts val="600"/>
              </a:spcBef>
              <a:spcAft>
                <a:spcPts val="0"/>
              </a:spcAft>
              <a:buSzPts val="1200"/>
              <a:buChar char="•"/>
              <a:defRPr sz="1200"/>
            </a:lvl3pPr>
            <a:lvl4pPr marL="1828800" lvl="3" indent="-298450" algn="l">
              <a:lnSpc>
                <a:spcPct val="127272"/>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4" name="Google Shape;584;p43"/>
          <p:cNvSpPr/>
          <p:nvPr/>
        </p:nvSpPr>
        <p:spPr>
          <a:xfrm>
            <a:off x="1285761" y="2288704"/>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5" name="Google Shape;585;p43"/>
          <p:cNvSpPr/>
          <p:nvPr/>
        </p:nvSpPr>
        <p:spPr>
          <a:xfrm>
            <a:off x="1357769" y="2239576"/>
            <a:ext cx="3715996" cy="3511002"/>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Verdana"/>
              <a:ea typeface="Verdana"/>
              <a:cs typeface="Verdana"/>
              <a:sym typeface="Verdana"/>
            </a:endParaRPr>
          </a:p>
        </p:txBody>
      </p:sp>
      <p:sp>
        <p:nvSpPr>
          <p:cNvPr id="586" name="Google Shape;586;p43"/>
          <p:cNvSpPr>
            <a:spLocks noGrp="1"/>
          </p:cNvSpPr>
          <p:nvPr>
            <p:ph type="chart" idx="4"/>
          </p:nvPr>
        </p:nvSpPr>
        <p:spPr>
          <a:xfrm>
            <a:off x="407988" y="2239576"/>
            <a:ext cx="5543550" cy="3499170"/>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587" name="Google Shape;587;p43"/>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l="21126" b="21349"/>
          <a:stretch/>
        </p:blipFill>
        <p:spPr>
          <a:xfrm flipH="1">
            <a:off x="5739552" y="838199"/>
            <a:ext cx="6452448" cy="6019801"/>
          </a:xfrm>
          <a:prstGeom prst="rect">
            <a:avLst/>
          </a:prstGeom>
          <a:noFill/>
          <a:ln>
            <a:noFill/>
          </a:ln>
        </p:spPr>
      </p:pic>
      <p:sp>
        <p:nvSpPr>
          <p:cNvPr id="28" name="Google Shape;28;p5"/>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Autofit/>
          </a:bodyPr>
          <a:lstStyle>
            <a:lvl1pPr marL="457200" lvl="0" indent="-228600" algn="r">
              <a:lnSpc>
                <a:spcPct val="115384"/>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8888"/>
              </a:lnSpc>
              <a:spcBef>
                <a:spcPts val="600"/>
              </a:spcBef>
              <a:spcAft>
                <a:spcPts val="0"/>
              </a:spcAft>
              <a:buSzPts val="1800"/>
              <a:buChar char="•"/>
              <a:defRPr/>
            </a:lvl3pPr>
            <a:lvl4pPr marL="1828800" lvl="3" indent="-342900" algn="l">
              <a:lnSpc>
                <a:spcPct val="77777"/>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5"/>
          <p:cNvPicPr preferRelativeResize="0"/>
          <p:nvPr/>
        </p:nvPicPr>
        <p:blipFill rotWithShape="1">
          <a:blip r:embed="rId3">
            <a:alphaModFix/>
          </a:blip>
          <a:srcRect l="7072" r="38344"/>
          <a:stretch/>
        </p:blipFill>
        <p:spPr>
          <a:xfrm>
            <a:off x="0" y="-1588"/>
            <a:ext cx="6654800" cy="68595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with Charts">
  <p:cSld name="Table with Charts">
    <p:spTree>
      <p:nvGrpSpPr>
        <p:cNvPr id="1" name="Shape 588"/>
        <p:cNvGrpSpPr/>
        <p:nvPr/>
      </p:nvGrpSpPr>
      <p:grpSpPr>
        <a:xfrm>
          <a:off x="0" y="0"/>
          <a:ext cx="0" cy="0"/>
          <a:chOff x="0" y="0"/>
          <a:chExt cx="0" cy="0"/>
        </a:xfrm>
      </p:grpSpPr>
      <p:pic>
        <p:nvPicPr>
          <p:cNvPr id="589" name="Google Shape;589;p44"/>
          <p:cNvPicPr preferRelativeResize="0"/>
          <p:nvPr/>
        </p:nvPicPr>
        <p:blipFill rotWithShape="1">
          <a:blip r:embed="rId2">
            <a:alphaModFix/>
          </a:blip>
          <a:srcRect/>
          <a:stretch/>
        </p:blipFill>
        <p:spPr>
          <a:xfrm flipH="1">
            <a:off x="6311901" y="300730"/>
            <a:ext cx="5880099" cy="6557270"/>
          </a:xfrm>
          <a:prstGeom prst="rect">
            <a:avLst/>
          </a:prstGeom>
          <a:noFill/>
          <a:ln>
            <a:noFill/>
          </a:ln>
        </p:spPr>
      </p:pic>
      <p:sp>
        <p:nvSpPr>
          <p:cNvPr id="590" name="Google Shape;590;p44"/>
          <p:cNvSpPr txBox="1">
            <a:spLocks noGrp="1"/>
          </p:cNvSpPr>
          <p:nvPr>
            <p:ph type="body" idx="1"/>
          </p:nvPr>
        </p:nvSpPr>
        <p:spPr>
          <a:xfrm>
            <a:off x="7752183" y="4437112"/>
            <a:ext cx="4031829" cy="1224136"/>
          </a:xfrm>
          <a:prstGeom prst="rect">
            <a:avLst/>
          </a:prstGeom>
          <a:noFill/>
          <a:ln>
            <a:noFill/>
          </a:ln>
        </p:spPr>
        <p:txBody>
          <a:bodyPr spcFirstLastPara="1" wrap="square" lIns="0" tIns="0" rIns="0" bIns="0" anchor="t" anchorCtr="0">
            <a:noAutofit/>
          </a:bodyPr>
          <a:lstStyle>
            <a:lvl1pPr marL="457200" lvl="0" indent="-228600" algn="r">
              <a:lnSpc>
                <a:spcPct val="1125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1" name="Google Shape;591;p44"/>
          <p:cNvSpPr>
            <a:spLocks noGrp="1"/>
          </p:cNvSpPr>
          <p:nvPr>
            <p:ph type="tbl" idx="2"/>
          </p:nvPr>
        </p:nvSpPr>
        <p:spPr>
          <a:xfrm>
            <a:off x="407989" y="1989287"/>
            <a:ext cx="5543550" cy="446390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592" name="Google Shape;592;p44"/>
          <p:cNvSpPr txBox="1">
            <a:spLocks noGrp="1"/>
          </p:cNvSpPr>
          <p:nvPr>
            <p:ph type="body" idx="3"/>
          </p:nvPr>
        </p:nvSpPr>
        <p:spPr>
          <a:xfrm>
            <a:off x="407988" y="1412876"/>
            <a:ext cx="5543549" cy="431948"/>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b="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3" name="Google Shape;593;p44"/>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594" name="Google Shape;594;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595" name="Google Shape;595;p44">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596" name="Google Shape;596;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597" name="Google Shape;597;p44"/>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and Table 3 Columns">
  <p:cSld name="Text and Table 3 Columns">
    <p:spTree>
      <p:nvGrpSpPr>
        <p:cNvPr id="1" name="Shape 598"/>
        <p:cNvGrpSpPr/>
        <p:nvPr/>
      </p:nvGrpSpPr>
      <p:grpSpPr>
        <a:xfrm>
          <a:off x="0" y="0"/>
          <a:ext cx="0" cy="0"/>
          <a:chOff x="0" y="0"/>
          <a:chExt cx="0" cy="0"/>
        </a:xfrm>
      </p:grpSpPr>
      <p:sp>
        <p:nvSpPr>
          <p:cNvPr id="599" name="Google Shape;599;p45"/>
          <p:cNvSpPr txBox="1">
            <a:spLocks noGrp="1"/>
          </p:cNvSpPr>
          <p:nvPr>
            <p:ph type="body" idx="1"/>
          </p:nvPr>
        </p:nvSpPr>
        <p:spPr>
          <a:xfrm>
            <a:off x="407988" y="1412875"/>
            <a:ext cx="5543996" cy="1656184"/>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600"/>
              </a:spcBef>
              <a:spcAft>
                <a:spcPts val="0"/>
              </a:spcAft>
              <a:buClr>
                <a:schemeClr val="dk1"/>
              </a:buClr>
              <a:buSzPts val="1600"/>
              <a:buNone/>
              <a:defRPr sz="16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0" name="Google Shape;600;p45"/>
          <p:cNvSpPr>
            <a:spLocks noGrp="1"/>
          </p:cNvSpPr>
          <p:nvPr>
            <p:ph type="dgm" idx="2"/>
          </p:nvPr>
        </p:nvSpPr>
        <p:spPr>
          <a:xfrm>
            <a:off x="407987" y="3213075"/>
            <a:ext cx="9079721" cy="648072"/>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601" name="Google Shape;601;p45"/>
          <p:cNvSpPr/>
          <p:nvPr/>
        </p:nvSpPr>
        <p:spPr>
          <a:xfrm rot="-5400000" flipH="1">
            <a:off x="5642993" y="308991"/>
            <a:ext cx="6858002" cy="6240019"/>
          </a:xfrm>
          <a:custGeom>
            <a:avLst/>
            <a:gdLst/>
            <a:ahLst/>
            <a:cxnLst/>
            <a:rect l="l" t="t" r="r" b="b"/>
            <a:pathLst>
              <a:path w="6857999" h="6240016" extrusionOk="0">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602" name="Google Shape;602;p45"/>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cxnSp>
        <p:nvCxnSpPr>
          <p:cNvPr id="603" name="Google Shape;603;p4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04" name="Google Shape;604;p4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05" name="Google Shape;605;p4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06" name="Google Shape;606;p45"/>
          <p:cNvSpPr txBox="1">
            <a:spLocks noGrp="1"/>
          </p:cNvSpPr>
          <p:nvPr>
            <p:ph type="title"/>
          </p:nvPr>
        </p:nvSpPr>
        <p:spPr>
          <a:xfrm>
            <a:off x="407988" y="404813"/>
            <a:ext cx="5832475"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accent3"/>
              </a:buClr>
              <a:buSzPts val="2600"/>
              <a:buFont typeface="Verdana"/>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7" name="Google Shape;607;p45"/>
          <p:cNvSpPr txBox="1">
            <a:spLocks noGrp="1"/>
          </p:cNvSpPr>
          <p:nvPr>
            <p:ph type="body" idx="3"/>
          </p:nvPr>
        </p:nvSpPr>
        <p:spPr>
          <a:xfrm>
            <a:off x="407989"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8" name="Google Shape;608;p45"/>
          <p:cNvSpPr txBox="1">
            <a:spLocks noGrp="1"/>
          </p:cNvSpPr>
          <p:nvPr>
            <p:ph type="body" idx="4"/>
          </p:nvPr>
        </p:nvSpPr>
        <p:spPr>
          <a:xfrm>
            <a:off x="3510006"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9" name="Google Shape;609;p45"/>
          <p:cNvSpPr txBox="1">
            <a:spLocks noGrp="1"/>
          </p:cNvSpPr>
          <p:nvPr>
            <p:ph type="body" idx="5"/>
          </p:nvPr>
        </p:nvSpPr>
        <p:spPr>
          <a:xfrm>
            <a:off x="6612023" y="4005163"/>
            <a:ext cx="2875686" cy="1368152"/>
          </a:xfrm>
          <a:prstGeom prst="rect">
            <a:avLst/>
          </a:prstGeom>
          <a:noFill/>
          <a:ln>
            <a:noFill/>
          </a:ln>
        </p:spPr>
        <p:txBody>
          <a:bodyPr spcFirstLastPara="1" wrap="square" lIns="0" tIns="0" rIns="0" bIns="0" anchor="t" anchorCtr="0">
            <a:noAutofit/>
          </a:bodyPr>
          <a:lstStyle>
            <a:lvl1pPr marL="457200" lvl="0" indent="-228600" algn="l">
              <a:lnSpc>
                <a:spcPct val="122222"/>
              </a:lnSpc>
              <a:spcBef>
                <a:spcPts val="0"/>
              </a:spcBef>
              <a:spcAft>
                <a:spcPts val="0"/>
              </a:spcAft>
              <a:buClr>
                <a:schemeClr val="dk1"/>
              </a:buClr>
              <a:buSzPts val="1800"/>
              <a:buNone/>
              <a:defRPr sz="1800">
                <a:solidFill>
                  <a:schemeClr val="dk1"/>
                </a:solidFill>
              </a:defRPr>
            </a:lvl1pPr>
            <a:lvl2pPr marL="914400" lvl="1" indent="-330200" algn="l">
              <a:lnSpc>
                <a:spcPct val="112500"/>
              </a:lnSpc>
              <a:spcBef>
                <a:spcPts val="600"/>
              </a:spcBef>
              <a:spcAft>
                <a:spcPts val="0"/>
              </a:spcAft>
              <a:buClr>
                <a:schemeClr val="accent3"/>
              </a:buClr>
              <a:buSzPts val="1600"/>
              <a:buChar char="▪"/>
              <a:defRPr sz="1600">
                <a:solidFill>
                  <a:schemeClr val="dk1"/>
                </a:solidFill>
              </a:defRPr>
            </a:lvl2pPr>
            <a:lvl3pPr marL="1371600" lvl="2" indent="-317500" algn="l">
              <a:lnSpc>
                <a:spcPct val="114285"/>
              </a:lnSpc>
              <a:spcBef>
                <a:spcPts val="600"/>
              </a:spcBef>
              <a:spcAft>
                <a:spcPts val="0"/>
              </a:spcAft>
              <a:buClr>
                <a:schemeClr val="accent3"/>
              </a:buClr>
              <a:buSzPts val="1400"/>
              <a:buChar char="•"/>
              <a:defRPr sz="1400">
                <a:solidFill>
                  <a:schemeClr val="dk1"/>
                </a:solidFill>
              </a:defRPr>
            </a:lvl3pPr>
            <a:lvl4pPr marL="1828800" lvl="3" indent="-304800" algn="l">
              <a:lnSpc>
                <a:spcPct val="116666"/>
              </a:lnSpc>
              <a:spcBef>
                <a:spcPts val="600"/>
              </a:spcBef>
              <a:spcAft>
                <a:spcPts val="0"/>
              </a:spcAft>
              <a:buClr>
                <a:schemeClr val="accent3"/>
              </a:buClr>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10" name="Google Shape;610;p45"/>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oxed Content">
  <p:cSld name="Boxed Content">
    <p:spTree>
      <p:nvGrpSpPr>
        <p:cNvPr id="1" name="Shape 611"/>
        <p:cNvGrpSpPr/>
        <p:nvPr/>
      </p:nvGrpSpPr>
      <p:grpSpPr>
        <a:xfrm>
          <a:off x="0" y="0"/>
          <a:ext cx="0" cy="0"/>
          <a:chOff x="0" y="0"/>
          <a:chExt cx="0" cy="0"/>
        </a:xfrm>
      </p:grpSpPr>
      <p:sp>
        <p:nvSpPr>
          <p:cNvPr id="612" name="Google Shape;612;p46"/>
          <p:cNvSpPr/>
          <p:nvPr/>
        </p:nvSpPr>
        <p:spPr>
          <a:xfrm>
            <a:off x="49384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3" name="Google Shape;613;p46"/>
          <p:cNvSpPr/>
          <p:nvPr/>
        </p:nvSpPr>
        <p:spPr>
          <a:xfrm>
            <a:off x="2813183"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4" name="Google Shape;614;p46"/>
          <p:cNvSpPr/>
          <p:nvPr/>
        </p:nvSpPr>
        <p:spPr>
          <a:xfrm>
            <a:off x="5132521"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5" name="Google Shape;615;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6" name="Google Shape;616;p46"/>
          <p:cNvSpPr/>
          <p:nvPr/>
        </p:nvSpPr>
        <p:spPr>
          <a:xfrm>
            <a:off x="9771195"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17" name="Google Shape;617;p46"/>
          <p:cNvSpPr txBox="1">
            <a:spLocks noGrp="1"/>
          </p:cNvSpPr>
          <p:nvPr>
            <p:ph type="body" idx="1"/>
          </p:nvPr>
        </p:nvSpPr>
        <p:spPr>
          <a:xfrm>
            <a:off x="10317717"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8" name="Google Shape;618;p46"/>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19" name="Google Shape;619;p4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20" name="Google Shape;620;p4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21" name="Google Shape;621;p4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22" name="Google Shape;622;p46"/>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3" name="Google Shape;623;p46"/>
          <p:cNvSpPr/>
          <p:nvPr/>
        </p:nvSpPr>
        <p:spPr>
          <a:xfrm>
            <a:off x="40990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4" name="Google Shape;624;p46"/>
          <p:cNvSpPr/>
          <p:nvPr/>
        </p:nvSpPr>
        <p:spPr>
          <a:xfrm>
            <a:off x="2729247"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5" name="Google Shape;625;p46"/>
          <p:cNvSpPr/>
          <p:nvPr/>
        </p:nvSpPr>
        <p:spPr>
          <a:xfrm>
            <a:off x="5048585"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6" name="Google Shape;626;p46"/>
          <p:cNvSpPr/>
          <p:nvPr/>
        </p:nvSpPr>
        <p:spPr>
          <a:xfrm>
            <a:off x="7367923"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7" name="Google Shape;627;p46"/>
          <p:cNvSpPr/>
          <p:nvPr/>
        </p:nvSpPr>
        <p:spPr>
          <a:xfrm>
            <a:off x="9687259" y="1412874"/>
            <a:ext cx="2103120" cy="5040313"/>
          </a:xfrm>
          <a:prstGeom prst="rect">
            <a:avLst/>
          </a:prstGeom>
          <a:noFill/>
          <a:ln w="28575" cap="flat" cmpd="sng">
            <a:solidFill>
              <a:srgbClr val="D9D9D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28" name="Google Shape;628;p46"/>
          <p:cNvSpPr txBox="1">
            <a:spLocks noGrp="1"/>
          </p:cNvSpPr>
          <p:nvPr>
            <p:ph type="body" idx="2"/>
          </p:nvPr>
        </p:nvSpPr>
        <p:spPr>
          <a:xfrm>
            <a:off x="49384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9" name="Google Shape;629;p46"/>
          <p:cNvSpPr txBox="1">
            <a:spLocks noGrp="1"/>
          </p:cNvSpPr>
          <p:nvPr>
            <p:ph type="body" idx="3"/>
          </p:nvPr>
        </p:nvSpPr>
        <p:spPr>
          <a:xfrm>
            <a:off x="2813183"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0" name="Google Shape;630;p46"/>
          <p:cNvSpPr txBox="1">
            <a:spLocks noGrp="1"/>
          </p:cNvSpPr>
          <p:nvPr>
            <p:ph type="body" idx="4"/>
          </p:nvPr>
        </p:nvSpPr>
        <p:spPr>
          <a:xfrm>
            <a:off x="512837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1" name="Google Shape;631;p46"/>
          <p:cNvSpPr txBox="1">
            <a:spLocks noGrp="1"/>
          </p:cNvSpPr>
          <p:nvPr>
            <p:ph type="body" idx="5"/>
          </p:nvPr>
        </p:nvSpPr>
        <p:spPr>
          <a:xfrm>
            <a:off x="7451859"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2" name="Google Shape;632;p46"/>
          <p:cNvSpPr txBox="1">
            <a:spLocks noGrp="1"/>
          </p:cNvSpPr>
          <p:nvPr>
            <p:ph type="body" idx="6"/>
          </p:nvPr>
        </p:nvSpPr>
        <p:spPr>
          <a:xfrm>
            <a:off x="9771195" y="2535318"/>
            <a:ext cx="1935249" cy="3846010"/>
          </a:xfrm>
          <a:prstGeom prst="rect">
            <a:avLst/>
          </a:prstGeom>
          <a:noFill/>
          <a:ln>
            <a:noFill/>
          </a:ln>
        </p:spPr>
        <p:txBody>
          <a:bodyPr spcFirstLastPara="1" wrap="square" lIns="0" tIns="0" rIns="0" bIns="0" anchor="t" anchorCtr="0">
            <a:noAutofit/>
          </a:bodyPr>
          <a:lstStyle>
            <a:lvl1pPr marL="457200" lvl="0" indent="-228600" algn="l">
              <a:lnSpc>
                <a:spcPct val="114285"/>
              </a:lnSpc>
              <a:spcBef>
                <a:spcPts val="0"/>
              </a:spcBef>
              <a:spcAft>
                <a:spcPts val="0"/>
              </a:spcAft>
              <a:buClr>
                <a:schemeClr val="dk1"/>
              </a:buClr>
              <a:buSzPts val="1400"/>
              <a:buNone/>
              <a:defRPr sz="1400">
                <a:solidFill>
                  <a:schemeClr val="dk1"/>
                </a:solidFill>
              </a:defRPr>
            </a:lvl1pPr>
            <a:lvl2pPr marL="914400" lvl="1" indent="-304800" algn="l">
              <a:lnSpc>
                <a:spcPct val="116666"/>
              </a:lnSpc>
              <a:spcBef>
                <a:spcPts val="600"/>
              </a:spcBef>
              <a:spcAft>
                <a:spcPts val="0"/>
              </a:spcAft>
              <a:buSzPts val="1200"/>
              <a:buChar char="▪"/>
              <a:defRPr sz="1200">
                <a:solidFill>
                  <a:schemeClr val="dk1"/>
                </a:solidFill>
              </a:defRPr>
            </a:lvl2pPr>
            <a:lvl3pPr marL="1371600" lvl="2" indent="-304800" algn="l">
              <a:lnSpc>
                <a:spcPct val="116666"/>
              </a:lnSpc>
              <a:spcBef>
                <a:spcPts val="600"/>
              </a:spcBef>
              <a:spcAft>
                <a:spcPts val="0"/>
              </a:spcAft>
              <a:buSzPts val="1200"/>
              <a:buChar char="•"/>
              <a:defRPr sz="1200">
                <a:solidFill>
                  <a:schemeClr val="dk1"/>
                </a:solidFill>
              </a:defRPr>
            </a:lvl3pPr>
            <a:lvl4pPr marL="1828800" lvl="3" indent="-298450" algn="l">
              <a:lnSpc>
                <a:spcPct val="10909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3" name="Google Shape;633;p46"/>
          <p:cNvSpPr/>
          <p:nvPr/>
        </p:nvSpPr>
        <p:spPr>
          <a:xfrm>
            <a:off x="7451859" y="1468437"/>
            <a:ext cx="1935249" cy="922420"/>
          </a:xfrm>
          <a:prstGeom prst="rect">
            <a:avLst/>
          </a:prstGeom>
          <a:solidFill>
            <a:srgbClr val="92DE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634" name="Google Shape;634;p46"/>
          <p:cNvSpPr txBox="1">
            <a:spLocks noGrp="1"/>
          </p:cNvSpPr>
          <p:nvPr>
            <p:ph type="body" idx="7"/>
          </p:nvPr>
        </p:nvSpPr>
        <p:spPr>
          <a:xfrm>
            <a:off x="8013451"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5" name="Google Shape;635;p46"/>
          <p:cNvSpPr txBox="1">
            <a:spLocks noGrp="1"/>
          </p:cNvSpPr>
          <p:nvPr>
            <p:ph type="body" idx="8"/>
          </p:nvPr>
        </p:nvSpPr>
        <p:spPr>
          <a:xfrm>
            <a:off x="338503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6" name="Google Shape;636;p46"/>
          <p:cNvSpPr txBox="1">
            <a:spLocks noGrp="1"/>
          </p:cNvSpPr>
          <p:nvPr>
            <p:ph type="body" idx="9"/>
          </p:nvPr>
        </p:nvSpPr>
        <p:spPr>
          <a:xfrm>
            <a:off x="5683855"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7" name="Google Shape;637;p46"/>
          <p:cNvSpPr txBox="1">
            <a:spLocks noGrp="1"/>
          </p:cNvSpPr>
          <p:nvPr>
            <p:ph type="body" idx="13"/>
          </p:nvPr>
        </p:nvSpPr>
        <p:spPr>
          <a:xfrm>
            <a:off x="1055439" y="1713623"/>
            <a:ext cx="1282371" cy="432048"/>
          </a:xfrm>
          <a:prstGeom prst="rect">
            <a:avLst/>
          </a:prstGeom>
          <a:noFill/>
          <a:ln>
            <a:noFill/>
          </a:ln>
        </p:spPr>
        <p:txBody>
          <a:bodyPr spcFirstLastPara="1" wrap="square" lIns="0" tIns="0" rIns="0" bIns="0" anchor="ctr" anchorCtr="0">
            <a:noAutofit/>
          </a:bodyPr>
          <a:lstStyle>
            <a:lvl1pPr marL="457200" lvl="0" indent="-228600" algn="l">
              <a:lnSpc>
                <a:spcPct val="116666"/>
              </a:lnSpc>
              <a:spcBef>
                <a:spcPts val="600"/>
              </a:spcBef>
              <a:spcAft>
                <a:spcPts val="0"/>
              </a:spcAft>
              <a:buClr>
                <a:schemeClr val="dk1"/>
              </a:buClr>
              <a:buSzPts val="1200"/>
              <a:buNone/>
              <a:defRPr sz="1200" b="1"/>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38" name="Google Shape;638;p46"/>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Table">
  <p:cSld name="Big Table">
    <p:spTree>
      <p:nvGrpSpPr>
        <p:cNvPr id="1" name="Shape 639"/>
        <p:cNvGrpSpPr/>
        <p:nvPr/>
      </p:nvGrpSpPr>
      <p:grpSpPr>
        <a:xfrm>
          <a:off x="0" y="0"/>
          <a:ext cx="0" cy="0"/>
          <a:chOff x="0" y="0"/>
          <a:chExt cx="0" cy="0"/>
        </a:xfrm>
      </p:grpSpPr>
      <p:sp>
        <p:nvSpPr>
          <p:cNvPr id="640" name="Google Shape;640;p47"/>
          <p:cNvSpPr>
            <a:spLocks noGrp="1"/>
          </p:cNvSpPr>
          <p:nvPr>
            <p:ph type="tbl" idx="2"/>
          </p:nvPr>
        </p:nvSpPr>
        <p:spPr>
          <a:xfrm>
            <a:off x="407987" y="1412876"/>
            <a:ext cx="11376025" cy="5025502"/>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00" b="0" i="0" u="none" strike="noStrike" cap="none">
                <a:solidFill>
                  <a:schemeClr val="dk1"/>
                </a:solidFill>
                <a:latin typeface="Verdana"/>
                <a:ea typeface="Verdana"/>
                <a:cs typeface="Verdana"/>
                <a:sym typeface="Verdana"/>
              </a:defRPr>
            </a:lvl1pPr>
            <a:lvl2pPr marR="0" lvl="1"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2pPr>
            <a:lvl3pPr marR="0" lvl="2"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3pPr>
            <a:lvl4pPr marR="0" lvl="3"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4pPr>
            <a:lvl5pPr marR="0" lvl="4"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5pPr>
            <a:lvl6pPr marR="0" lvl="5"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6pPr>
            <a:lvl7pPr marR="0" lvl="6"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7pPr>
            <a:lvl8pPr marR="0" lvl="7"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8pPr>
            <a:lvl9pPr marR="0" lvl="8" algn="l" rtl="0">
              <a:spcBef>
                <a:spcPts val="0"/>
              </a:spcBef>
              <a:spcAft>
                <a:spcPts val="0"/>
              </a:spcAft>
              <a:buSzPts val="1400"/>
              <a:buNone/>
              <a:defRPr sz="1800" b="0" i="0" u="none" strike="noStrike" cap="none">
                <a:solidFill>
                  <a:schemeClr val="dk1"/>
                </a:solidFill>
                <a:latin typeface="Verdana"/>
                <a:ea typeface="Verdana"/>
                <a:cs typeface="Verdana"/>
                <a:sym typeface="Verdana"/>
              </a:defRPr>
            </a:lvl9pPr>
          </a:lstStyle>
          <a:p>
            <a:endParaRPr/>
          </a:p>
        </p:txBody>
      </p:sp>
      <p:sp>
        <p:nvSpPr>
          <p:cNvPr id="641" name="Google Shape;641;p47"/>
          <p:cNvSpPr txBox="1">
            <a:spLocks noGrp="1"/>
          </p:cNvSpPr>
          <p:nvPr>
            <p:ph type="body" idx="1"/>
          </p:nvPr>
        </p:nvSpPr>
        <p:spPr>
          <a:xfrm>
            <a:off x="10165024"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2" name="Google Shape;642;p47"/>
          <p:cNvSpPr txBox="1">
            <a:spLocks noGrp="1"/>
          </p:cNvSpPr>
          <p:nvPr>
            <p:ph type="body" idx="3"/>
          </p:nvPr>
        </p:nvSpPr>
        <p:spPr>
          <a:xfrm>
            <a:off x="10813096" y="935008"/>
            <a:ext cx="539488" cy="216024"/>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dk1"/>
              </a:buClr>
              <a:buSzPts val="800"/>
              <a:buNone/>
              <a:defRPr sz="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3" name="Google Shape;643;p47"/>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44" name="Google Shape;644;p4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45" name="Google Shape;645;p4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46" name="Google Shape;646;p4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
        <p:nvSpPr>
          <p:cNvPr id="647" name="Google Shape;647;p47"/>
          <p:cNvSpPr txBox="1">
            <a:spLocks noGrp="1"/>
          </p:cNvSpPr>
          <p:nvPr>
            <p:ph type="title"/>
          </p:nvPr>
        </p:nvSpPr>
        <p:spPr>
          <a:xfrm>
            <a:off x="407988" y="404813"/>
            <a:ext cx="1094459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48" name="Google Shape;648;p47"/>
          <p:cNvPicPr preferRelativeResize="0"/>
          <p:nvPr/>
        </p:nvPicPr>
        <p:blipFill rotWithShape="1">
          <a:blip r:embed="rId3">
            <a:alphaModFix/>
          </a:blip>
          <a:srcRect l="81836" t="-4713" b="16530"/>
          <a:stretch/>
        </p:blipFill>
        <p:spPr>
          <a:xfrm>
            <a:off x="11547793" y="188640"/>
            <a:ext cx="424356" cy="4596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with Filled Background">
  <p:cSld name="Text with Filled Background">
    <p:bg>
      <p:bgPr>
        <a:solidFill>
          <a:schemeClr val="lt1"/>
        </a:solidFill>
        <a:effectLst/>
      </p:bgPr>
    </p:bg>
    <p:spTree>
      <p:nvGrpSpPr>
        <p:cNvPr id="1" name="Shape 56"/>
        <p:cNvGrpSpPr/>
        <p:nvPr/>
      </p:nvGrpSpPr>
      <p:grpSpPr>
        <a:xfrm>
          <a:off x="0" y="0"/>
          <a:ext cx="0" cy="0"/>
          <a:chOff x="0" y="0"/>
          <a:chExt cx="0" cy="0"/>
        </a:xfrm>
      </p:grpSpPr>
      <p:sp>
        <p:nvSpPr>
          <p:cNvPr id="57" name="Google Shape;57;p7"/>
          <p:cNvSpPr/>
          <p:nvPr/>
        </p:nvSpPr>
        <p:spPr>
          <a:xfrm>
            <a:off x="0" y="0"/>
            <a:ext cx="4439816"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58" name="Google Shape;58;p7"/>
          <p:cNvPicPr preferRelativeResize="0"/>
          <p:nvPr/>
        </p:nvPicPr>
        <p:blipFill rotWithShape="1">
          <a:blip r:embed="rId2">
            <a:alphaModFix/>
          </a:blip>
          <a:srcRect l="2839" r="32419"/>
          <a:stretch/>
        </p:blipFill>
        <p:spPr>
          <a:xfrm>
            <a:off x="4253790" y="-2148"/>
            <a:ext cx="7938210" cy="6898276"/>
          </a:xfrm>
          <a:prstGeom prst="rect">
            <a:avLst/>
          </a:prstGeom>
          <a:noFill/>
          <a:ln>
            <a:noFill/>
          </a:ln>
        </p:spPr>
      </p:pic>
      <p:sp>
        <p:nvSpPr>
          <p:cNvPr id="59" name="Google Shape;59;p7"/>
          <p:cNvSpPr txBox="1">
            <a:spLocks noGrp="1"/>
          </p:cNvSpPr>
          <p:nvPr>
            <p:ph type="body" idx="1"/>
          </p:nvPr>
        </p:nvSpPr>
        <p:spPr>
          <a:xfrm>
            <a:off x="407988" y="3068960"/>
            <a:ext cx="6696124" cy="3375382"/>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chemeClr val="lt1"/>
              </a:buClr>
              <a:buSzPts val="1600"/>
              <a:buNone/>
              <a:defRPr sz="1600">
                <a:solidFill>
                  <a:schemeClr val="lt1"/>
                </a:solidFill>
              </a:defRPr>
            </a:lvl1pPr>
            <a:lvl2pPr marL="914400" lvl="1" indent="-304800" algn="l">
              <a:lnSpc>
                <a:spcPct val="100000"/>
              </a:lnSpc>
              <a:spcBef>
                <a:spcPts val="18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
          <p:cNvSpPr txBox="1">
            <a:spLocks noGrp="1"/>
          </p:cNvSpPr>
          <p:nvPr>
            <p:ph type="title"/>
          </p:nvPr>
        </p:nvSpPr>
        <p:spPr>
          <a:xfrm>
            <a:off x="407988" y="2002973"/>
            <a:ext cx="10044635" cy="859536"/>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600"/>
              <a:buFont typeface="Verdan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7"/>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62" name="Google Shape;62;p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cxnSp>
        <p:nvCxnSpPr>
          <p:cNvPr id="63" name="Google Shape;63;p7"/>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64" name="Google Shape;64;p7">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a:ea typeface="Verdana"/>
                <a:cs typeface="Verdana"/>
                <a:sym typeface="Verdana"/>
              </a:rPr>
              <a:t>Presentation Title | Author | Date</a:t>
            </a:r>
            <a:endParaRPr/>
          </a:p>
        </p:txBody>
      </p:sp>
    </p:spTree>
  </p:cSld>
  <p:clrMapOvr>
    <a:masterClrMapping/>
  </p:clrMapOvr>
  <p:extLst>
    <p:ext uri="{DCECCB84-F9BA-43D5-87BE-67443E8EF086}">
      <p15:sldGuideLst xmlns:p15="http://schemas.microsoft.com/office/powerpoint/2012/main" xmlns="">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65"/>
        <p:cNvGrpSpPr/>
        <p:nvPr/>
      </p:nvGrpSpPr>
      <p:grpSpPr>
        <a:xfrm>
          <a:off x="0" y="0"/>
          <a:ext cx="0" cy="0"/>
          <a:chOff x="0" y="0"/>
          <a:chExt cx="0" cy="0"/>
        </a:xfrm>
      </p:grpSpPr>
      <p:sp>
        <p:nvSpPr>
          <p:cNvPr id="66" name="Google Shape;66;p8"/>
          <p:cNvSpPr/>
          <p:nvPr/>
        </p:nvSpPr>
        <p:spPr>
          <a:xfrm>
            <a:off x="11784013" y="6555758"/>
            <a:ext cx="242375"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rgbClr val="7F7F7F"/>
                </a:solidFill>
                <a:latin typeface="Verdana"/>
                <a:ea typeface="Verdana"/>
                <a:cs typeface="Verdana"/>
                <a:sym typeface="Verdana"/>
              </a:rPr>
              <a:t>‹#›</a:t>
            </a:fld>
            <a:endParaRPr sz="800">
              <a:solidFill>
                <a:srgbClr val="7F7F7F"/>
              </a:solidFill>
              <a:latin typeface="Verdana"/>
              <a:ea typeface="Verdana"/>
              <a:cs typeface="Verdana"/>
              <a:sym typeface="Verdana"/>
            </a:endParaRPr>
          </a:p>
        </p:txBody>
      </p:sp>
      <p:cxnSp>
        <p:nvCxnSpPr>
          <p:cNvPr id="67" name="Google Shape;67;p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68" name="Google Shape;68;p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69" name="Google Shape;69;p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0"/>
        <p:cNvGrpSpPr/>
        <p:nvPr/>
      </p:nvGrpSpPr>
      <p:grpSpPr>
        <a:xfrm>
          <a:off x="0" y="0"/>
          <a:ext cx="0" cy="0"/>
          <a:chOff x="0" y="0"/>
          <a:chExt cx="0" cy="0"/>
        </a:xfrm>
      </p:grpSpPr>
      <p:pic>
        <p:nvPicPr>
          <p:cNvPr id="71" name="Google Shape;71;p9"/>
          <p:cNvPicPr preferRelativeResize="0"/>
          <p:nvPr/>
        </p:nvPicPr>
        <p:blipFill rotWithShape="1">
          <a:blip r:embed="rId2">
            <a:alphaModFix/>
          </a:blip>
          <a:srcRect r="23076" b="19676"/>
          <a:stretch/>
        </p:blipFill>
        <p:spPr>
          <a:xfrm rot="-5400000">
            <a:off x="5413032" y="79029"/>
            <a:ext cx="6857997" cy="6699938"/>
          </a:xfrm>
          <a:prstGeom prst="rect">
            <a:avLst/>
          </a:prstGeom>
          <a:noFill/>
          <a:ln>
            <a:noFill/>
          </a:ln>
        </p:spPr>
      </p:pic>
      <p:sp>
        <p:nvSpPr>
          <p:cNvPr id="72" name="Google Shape;72;p9"/>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9"/>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9"/>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Autofit/>
          </a:bodyPr>
          <a:lstStyle>
            <a:lvl1pPr marR="0" lvl="0" algn="ctr"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R="0" lvl="2"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R="0" lvl="3"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R="0" lvl="4"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75" name="Google Shape;75;p9"/>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9"/>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2"/>
              </a:buClr>
              <a:buSzPts val="2600"/>
              <a:buFont typeface="Verdan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 name="Google Shape;77;p9"/>
          <p:cNvPicPr preferRelativeResize="0"/>
          <p:nvPr/>
        </p:nvPicPr>
        <p:blipFill rotWithShape="1">
          <a:blip r:embed="rId3">
            <a:alphaModFix/>
          </a:blip>
          <a:srcRect l="81836" t="-4713" b="16530"/>
          <a:stretch/>
        </p:blipFill>
        <p:spPr>
          <a:xfrm>
            <a:off x="11491419" y="164829"/>
            <a:ext cx="424356" cy="459624"/>
          </a:xfrm>
          <a:prstGeom prst="rect">
            <a:avLst/>
          </a:prstGeom>
          <a:noFill/>
          <a:ln>
            <a:noFill/>
          </a:ln>
        </p:spPr>
      </p:pic>
      <p:cxnSp>
        <p:nvCxnSpPr>
          <p:cNvPr id="78" name="Google Shape;78;p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 name="Google Shape;79;p9">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
        <p:nvSpPr>
          <p:cNvPr id="80" name="Google Shape;80;p9"/>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81" name="Google Shape;81;p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a:ea typeface="Verdana"/>
                <a:cs typeface="Verdana"/>
                <a:sym typeface="Verdana"/>
              </a:rPr>
              <a:t>© 2017 Capgemini. All rights reserved.</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2"/>
        <p:cNvGrpSpPr/>
        <p:nvPr/>
      </p:nvGrpSpPr>
      <p:grpSpPr>
        <a:xfrm>
          <a:off x="0" y="0"/>
          <a:ext cx="0" cy="0"/>
          <a:chOff x="0" y="0"/>
          <a:chExt cx="0" cy="0"/>
        </a:xfrm>
      </p:grpSpPr>
      <p:sp>
        <p:nvSpPr>
          <p:cNvPr id="83" name="Google Shape;83;p10"/>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84" name="Google Shape;84;p10"/>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nvGrpSpPr>
          <p:cNvPr id="85" name="Google Shape;85;p10"/>
          <p:cNvGrpSpPr/>
          <p:nvPr/>
        </p:nvGrpSpPr>
        <p:grpSpPr>
          <a:xfrm>
            <a:off x="4979035" y="2404110"/>
            <a:ext cx="735013" cy="682321"/>
            <a:chOff x="5662614" y="3032124"/>
            <a:chExt cx="863600" cy="801689"/>
          </a:xfrm>
        </p:grpSpPr>
        <p:sp>
          <p:nvSpPr>
            <p:cNvPr id="86" name="Google Shape;86;p10"/>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87" name="Google Shape;87;p10"/>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88" name="Google Shape;88;p10"/>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a:ea typeface="Verdana"/>
                <a:cs typeface="Verdana"/>
                <a:sym typeface="Verdana"/>
              </a:rPr>
              <a:t>the Collaborative Business Experience™</a:t>
            </a:r>
            <a:r>
              <a:rPr lang="en-US" sz="900">
                <a:solidFill>
                  <a:schemeClr val="dk1"/>
                </a:solidFill>
                <a:latin typeface="Verdana"/>
                <a:ea typeface="Verdana"/>
                <a:cs typeface="Verdana"/>
                <a:sym typeface="Verdana"/>
              </a:rPr>
              <a:t>, and draws on </a:t>
            </a:r>
            <a:r>
              <a:rPr lang="en-US" sz="900">
                <a:solidFill>
                  <a:schemeClr val="accent1"/>
                </a:solidFill>
                <a:latin typeface="Verdana"/>
                <a:ea typeface="Verdana"/>
                <a:cs typeface="Verdana"/>
                <a:sym typeface="Verdana"/>
              </a:rPr>
              <a:t>Rightshore</a:t>
            </a:r>
            <a:r>
              <a:rPr lang="en-US" sz="900" baseline="30000">
                <a:solidFill>
                  <a:schemeClr val="accent1"/>
                </a:solidFill>
                <a:latin typeface="Verdana"/>
                <a:ea typeface="Verdana"/>
                <a:cs typeface="Verdana"/>
                <a:sym typeface="Verdana"/>
              </a:rPr>
              <a:t>®</a:t>
            </a:r>
            <a:r>
              <a:rPr lang="en-US" sz="900">
                <a:solidFill>
                  <a:schemeClr val="dk1"/>
                </a:solidFill>
                <a:latin typeface="Verdana"/>
                <a:ea typeface="Verdana"/>
                <a:cs typeface="Verdana"/>
                <a:sym typeface="Verdana"/>
              </a:rPr>
              <a:t>, its worldwide delivery model.</a:t>
            </a:r>
            <a:endParaRPr/>
          </a:p>
        </p:txBody>
      </p:sp>
      <p:sp>
        <p:nvSpPr>
          <p:cNvPr id="89" name="Google Shape;89;p10"/>
          <p:cNvSpPr/>
          <p:nvPr/>
        </p:nvSpPr>
        <p:spPr>
          <a:xfrm>
            <a:off x="6536184" y="2507082"/>
            <a:ext cx="2219960" cy="229615"/>
          </a:xfrm>
          <a:prstGeom prst="rect">
            <a:avLst/>
          </a:prstGeom>
          <a:noFill/>
          <a:ln>
            <a:noFill/>
          </a:ln>
        </p:spPr>
        <p:txBody>
          <a:bodyPr spcFirstLastPara="1" wrap="square" lIns="0" tIns="0" rIns="0" bIns="0" anchor="t" anchorCtr="0">
            <a:noAutofit/>
          </a:bodyPr>
          <a:lstStyle/>
          <a:p>
            <a:pPr marL="0" marR="0" lvl="0" indent="0" algn="l" rtl="0">
              <a:lnSpc>
                <a:spcPct val="142857"/>
              </a:lnSpc>
              <a:spcBef>
                <a:spcPts val="0"/>
              </a:spcBef>
              <a:spcAft>
                <a:spcPts val="0"/>
              </a:spcAft>
              <a:buNone/>
            </a:pPr>
            <a:r>
              <a:rPr lang="en-US" sz="1400">
                <a:solidFill>
                  <a:schemeClr val="accent1"/>
                </a:solidFill>
                <a:latin typeface="Verdana"/>
                <a:ea typeface="Verdana"/>
                <a:cs typeface="Verdana"/>
                <a:sym typeface="Verdana"/>
              </a:rPr>
              <a:t>About Capgemini</a:t>
            </a:r>
            <a:endParaRPr/>
          </a:p>
        </p:txBody>
      </p:sp>
      <p:sp>
        <p:nvSpPr>
          <p:cNvPr id="90" name="Google Shape;90;p10"/>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333"/>
              </a:lnSpc>
              <a:spcBef>
                <a:spcPts val="0"/>
              </a:spcBef>
              <a:spcAft>
                <a:spcPts val="0"/>
              </a:spcAft>
              <a:buNone/>
            </a:pPr>
            <a:r>
              <a:rPr lang="en-US" sz="900">
                <a:solidFill>
                  <a:schemeClr val="dk1"/>
                </a:solidFill>
                <a:latin typeface="Verdana"/>
                <a:ea typeface="Verdana"/>
                <a:cs typeface="Verdana"/>
                <a:sym typeface="Verdana"/>
              </a:rPr>
              <a:t>Learn more about us at</a:t>
            </a:r>
            <a:endParaRPr/>
          </a:p>
          <a:p>
            <a:pPr marL="0" marR="0" lvl="0" indent="0" algn="just" rtl="0">
              <a:lnSpc>
                <a:spcPct val="85714"/>
              </a:lnSpc>
              <a:spcBef>
                <a:spcPts val="600"/>
              </a:spcBef>
              <a:spcAft>
                <a:spcPts val="0"/>
              </a:spcAft>
              <a:buNone/>
            </a:pPr>
            <a:r>
              <a:rPr lang="en-US" sz="1400">
                <a:solidFill>
                  <a:schemeClr val="accent2"/>
                </a:solidFill>
                <a:latin typeface="Verdana"/>
                <a:ea typeface="Verdana"/>
                <a:cs typeface="Verdana"/>
                <a:sym typeface="Verdana"/>
              </a:rPr>
              <a:t>www.capgemini.com</a:t>
            </a:r>
            <a:endParaRPr/>
          </a:p>
        </p:txBody>
      </p:sp>
      <p:pic>
        <p:nvPicPr>
          <p:cNvPr id="91" name="Google Shape;91;p10" descr="D:\My Work\Template\Icons\Social Media\LinkedIN.png">
            <a:hlinkClick r:id="rId2"/>
          </p:cNvPr>
          <p:cNvPicPr preferRelativeResize="0"/>
          <p:nvPr/>
        </p:nvPicPr>
        <p:blipFill rotWithShape="1">
          <a:blip r:embed="rId3">
            <a:alphaModFix/>
          </a:blip>
          <a:srcRect/>
          <a:stretch/>
        </p:blipFill>
        <p:spPr>
          <a:xfrm>
            <a:off x="798415" y="3979258"/>
            <a:ext cx="333195" cy="333195"/>
          </a:xfrm>
          <a:prstGeom prst="rect">
            <a:avLst/>
          </a:prstGeom>
          <a:noFill/>
          <a:ln>
            <a:noFill/>
          </a:ln>
        </p:spPr>
      </p:pic>
      <p:pic>
        <p:nvPicPr>
          <p:cNvPr id="92" name="Google Shape;92;p10" descr="D:\My Work\Template\Icons\Social Media\SlideShare.png">
            <a:hlinkClick r:id="rId4"/>
          </p:cNvPr>
          <p:cNvPicPr preferRelativeResize="0"/>
          <p:nvPr/>
        </p:nvPicPr>
        <p:blipFill rotWithShape="1">
          <a:blip r:embed="rId5">
            <a:alphaModFix/>
          </a:blip>
          <a:srcRect/>
          <a:stretch/>
        </p:blipFill>
        <p:spPr>
          <a:xfrm>
            <a:off x="1181792" y="3979258"/>
            <a:ext cx="333195" cy="333195"/>
          </a:xfrm>
          <a:prstGeom prst="rect">
            <a:avLst/>
          </a:prstGeom>
          <a:noFill/>
          <a:ln>
            <a:noFill/>
          </a:ln>
        </p:spPr>
      </p:pic>
      <p:pic>
        <p:nvPicPr>
          <p:cNvPr id="93" name="Google Shape;93;p10" descr="D:\My Work\Template\Icons\Social Media\Twitter.png">
            <a:hlinkClick r:id="rId6"/>
          </p:cNvPr>
          <p:cNvPicPr preferRelativeResize="0"/>
          <p:nvPr/>
        </p:nvPicPr>
        <p:blipFill rotWithShape="1">
          <a:blip r:embed="rId7">
            <a:alphaModFix/>
          </a:blip>
          <a:srcRect/>
          <a:stretch/>
        </p:blipFill>
        <p:spPr>
          <a:xfrm>
            <a:off x="1565169" y="3979258"/>
            <a:ext cx="333195" cy="333195"/>
          </a:xfrm>
          <a:prstGeom prst="rect">
            <a:avLst/>
          </a:prstGeom>
          <a:noFill/>
          <a:ln>
            <a:noFill/>
          </a:ln>
        </p:spPr>
      </p:pic>
      <p:pic>
        <p:nvPicPr>
          <p:cNvPr id="94" name="Google Shape;94;p10" descr="D:\My Work\Template\Icons\Social Media\YouTube.png">
            <a:hlinkClick r:id="rId8"/>
          </p:cNvPr>
          <p:cNvPicPr preferRelativeResize="0"/>
          <p:nvPr/>
        </p:nvPicPr>
        <p:blipFill rotWithShape="1">
          <a:blip r:embed="rId9">
            <a:alphaModFix/>
          </a:blip>
          <a:srcRect/>
          <a:stretch/>
        </p:blipFill>
        <p:spPr>
          <a:xfrm>
            <a:off x="1948545" y="3979258"/>
            <a:ext cx="333195" cy="333195"/>
          </a:xfrm>
          <a:prstGeom prst="rect">
            <a:avLst/>
          </a:prstGeom>
          <a:noFill/>
          <a:ln>
            <a:noFill/>
          </a:ln>
        </p:spPr>
      </p:pic>
      <p:pic>
        <p:nvPicPr>
          <p:cNvPr id="95" name="Google Shape;95;p10" descr="D:\My Work\Template\Icons\Social Media\Facebook.png">
            <a:hlinkClick r:id="rId10"/>
          </p:cNvPr>
          <p:cNvPicPr preferRelativeResize="0"/>
          <p:nvPr/>
        </p:nvPicPr>
        <p:blipFill rotWithShape="1">
          <a:blip r:embed="rId11">
            <a:alphaModFix/>
          </a:blip>
          <a:srcRect/>
          <a:stretch/>
        </p:blipFill>
        <p:spPr>
          <a:xfrm>
            <a:off x="415038" y="3979258"/>
            <a:ext cx="333195" cy="333195"/>
          </a:xfrm>
          <a:prstGeom prst="rect">
            <a:avLst/>
          </a:prstGeom>
          <a:noFill/>
          <a:ln>
            <a:noFill/>
          </a:ln>
        </p:spPr>
      </p:pic>
      <p:sp>
        <p:nvSpPr>
          <p:cNvPr id="96" name="Google Shape;96;p10"/>
          <p:cNvSpPr/>
          <p:nvPr/>
        </p:nvSpPr>
        <p:spPr>
          <a:xfrm>
            <a:off x="415038" y="5640913"/>
            <a:ext cx="4198620" cy="569387"/>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This message contains information that may be privileged or confidential and is the property of the Capgemini Group.</a:t>
            </a:r>
            <a:br>
              <a:rPr lang="en-US" sz="800">
                <a:solidFill>
                  <a:schemeClr val="lt1"/>
                </a:solidFill>
                <a:latin typeface="Verdana"/>
                <a:ea typeface="Verdana"/>
                <a:cs typeface="Verdana"/>
                <a:sym typeface="Verdana"/>
              </a:rPr>
            </a:br>
            <a:r>
              <a:rPr lang="en-US" sz="800">
                <a:solidFill>
                  <a:schemeClr val="lt1"/>
                </a:solidFill>
                <a:latin typeface="Arial"/>
                <a:ea typeface="Arial"/>
                <a:cs typeface="Arial"/>
                <a:sym typeface="Arial"/>
              </a:rPr>
              <a:t>Copyright © 2017 Capgemini. All rights reserved.</a:t>
            </a:r>
            <a:endParaRPr/>
          </a:p>
          <a:p>
            <a:pPr marL="0" marR="0" lvl="0" indent="0" algn="l" rtl="0">
              <a:lnSpc>
                <a:spcPct val="100000"/>
              </a:lnSpc>
              <a:spcBef>
                <a:spcPts val="600"/>
              </a:spcBef>
              <a:spcAft>
                <a:spcPts val="0"/>
              </a:spcAft>
              <a:buClr>
                <a:schemeClr val="lt1"/>
              </a:buClr>
              <a:buSzPts val="800"/>
              <a:buFont typeface="Arial"/>
              <a:buNone/>
            </a:pPr>
            <a:r>
              <a:rPr lang="en-US" sz="800">
                <a:solidFill>
                  <a:schemeClr val="lt1"/>
                </a:solidFill>
                <a:latin typeface="Arial"/>
                <a:ea typeface="Arial"/>
                <a:cs typeface="Arial"/>
                <a:sym typeface="Arial"/>
              </a:rPr>
              <a:t>Rightshore</a:t>
            </a:r>
            <a:r>
              <a:rPr lang="en-US" sz="800" baseline="30000">
                <a:solidFill>
                  <a:schemeClr val="lt1"/>
                </a:solidFill>
                <a:latin typeface="Arial"/>
                <a:ea typeface="Arial"/>
                <a:cs typeface="Arial"/>
                <a:sym typeface="Arial"/>
              </a:rPr>
              <a:t>®</a:t>
            </a:r>
            <a:r>
              <a:rPr lang="en-US" sz="800">
                <a:solidFill>
                  <a:schemeClr val="lt1"/>
                </a:solidFill>
                <a:latin typeface="Arial"/>
                <a:ea typeface="Arial"/>
                <a:cs typeface="Arial"/>
                <a:sym typeface="Arial"/>
              </a:rPr>
              <a:t> is a trademark belonging to Capgemini.</a:t>
            </a:r>
            <a:endParaRPr/>
          </a:p>
        </p:txBody>
      </p:sp>
      <p:sp>
        <p:nvSpPr>
          <p:cNvPr id="97" name="Google Shape;97;p10"/>
          <p:cNvSpPr/>
          <p:nvPr/>
        </p:nvSpPr>
        <p:spPr>
          <a:xfrm>
            <a:off x="6536184" y="5933302"/>
            <a:ext cx="5219699" cy="276999"/>
          </a:xfrm>
          <a:prstGeom prst="rect">
            <a:avLst/>
          </a:prstGeom>
          <a:noFill/>
          <a:ln>
            <a:noFill/>
          </a:ln>
        </p:spPr>
        <p:txBody>
          <a:bodyPr spcFirstLastPara="1" wrap="square" lIns="0" tIns="0" rIns="0" bIns="0" anchor="b" anchorCtr="0">
            <a:noAutofit/>
          </a:bodyPr>
          <a:lstStyle/>
          <a:p>
            <a:pPr marL="0" marR="0" lvl="0" indent="0" algn="l" rtl="0">
              <a:spcBef>
                <a:spcPts val="0"/>
              </a:spcBef>
              <a:spcAft>
                <a:spcPts val="0"/>
              </a:spcAft>
              <a:buNone/>
            </a:pPr>
            <a:r>
              <a:rPr lang="en-US" sz="600">
                <a:solidFill>
                  <a:schemeClr val="dk1"/>
                </a:solidFill>
                <a:latin typeface="Verdana"/>
                <a:ea typeface="Verdana"/>
                <a:cs typeface="Verdana"/>
                <a:sym typeface="Verdana"/>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endParaRPr/>
          </a:p>
        </p:txBody>
      </p:sp>
      <p:sp>
        <p:nvSpPr>
          <p:cNvPr id="98" name="Google Shape;98;p10">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99" name="Google Shape;99;p10">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0" name="Google Shape;100;p10">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101" name="Google Shape;101;p10"/>
          <p:cNvPicPr preferRelativeResize="0"/>
          <p:nvPr/>
        </p:nvPicPr>
        <p:blipFill rotWithShape="1">
          <a:blip r:embed="rId15">
            <a:alphaModFix/>
          </a:blip>
          <a:srcRect/>
          <a:stretch/>
        </p:blipFill>
        <p:spPr>
          <a:xfrm>
            <a:off x="407572" y="4434172"/>
            <a:ext cx="2560320" cy="20101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2"/>
        <p:cNvGrpSpPr/>
        <p:nvPr/>
      </p:nvGrpSpPr>
      <p:grpSpPr>
        <a:xfrm>
          <a:off x="0" y="0"/>
          <a:ext cx="0" cy="0"/>
          <a:chOff x="0" y="0"/>
          <a:chExt cx="0" cy="0"/>
        </a:xfrm>
      </p:grpSpPr>
      <p:sp>
        <p:nvSpPr>
          <p:cNvPr id="103" name="Google Shape;103;p11"/>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Autofit/>
          </a:bodyPr>
          <a:lstStyle>
            <a:lvl1pPr marL="457200" lvl="0" indent="-228600" algn="l">
              <a:lnSpc>
                <a:spcPct val="114814"/>
              </a:lnSpc>
              <a:spcBef>
                <a:spcPts val="0"/>
              </a:spcBef>
              <a:spcAft>
                <a:spcPts val="0"/>
              </a:spcAft>
              <a:buClr>
                <a:srgbClr val="2C004B"/>
              </a:buClr>
              <a:buSzPts val="5400"/>
              <a:buNone/>
              <a:defRPr sz="5400">
                <a:solidFill>
                  <a:srgbClr val="2C004B"/>
                </a:solidFill>
              </a:defRPr>
            </a:lvl1pPr>
            <a:lvl2pPr marL="914400" lvl="1" indent="-228600" algn="l">
              <a:lnSpc>
                <a:spcPct val="114814"/>
              </a:lnSpc>
              <a:spcBef>
                <a:spcPts val="600"/>
              </a:spcBef>
              <a:spcAft>
                <a:spcPts val="0"/>
              </a:spcAft>
              <a:buSzPts val="5400"/>
              <a:buNone/>
              <a:defRPr sz="54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11"/>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Autofit/>
          </a:bodyPr>
          <a:lstStyle>
            <a:lvl1pPr marL="457200" lvl="0" indent="-228600" algn="l">
              <a:lnSpc>
                <a:spcPct val="112500"/>
              </a:lnSpc>
              <a:spcBef>
                <a:spcPts val="0"/>
              </a:spcBef>
              <a:spcAft>
                <a:spcPts val="0"/>
              </a:spcAft>
              <a:buClr>
                <a:srgbClr val="2C004B"/>
              </a:buClr>
              <a:buSzPts val="1600"/>
              <a:buNone/>
              <a:defRPr sz="1600">
                <a:solidFill>
                  <a:srgbClr val="2C004B"/>
                </a:solidFill>
              </a:defRPr>
            </a:lvl1pPr>
            <a:lvl2pPr marL="914400" lvl="1" indent="-228600" algn="l">
              <a:lnSpc>
                <a:spcPct val="111111"/>
              </a:lnSpc>
              <a:spcBef>
                <a:spcPts val="600"/>
              </a:spcBef>
              <a:spcAft>
                <a:spcPts val="0"/>
              </a:spcAft>
              <a:buSzPts val="1800"/>
              <a:buNone/>
              <a:defRPr sz="1800">
                <a:solidFill>
                  <a:srgbClr val="2C004B"/>
                </a:solidFill>
              </a:defRPr>
            </a:lvl2pPr>
            <a:lvl3pPr marL="1371600" lvl="2" indent="-342900" algn="l">
              <a:lnSpc>
                <a:spcPct val="88888"/>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5" name="Google Shape;105;p11"/>
          <p:cNvGrpSpPr/>
          <p:nvPr/>
        </p:nvGrpSpPr>
        <p:grpSpPr>
          <a:xfrm>
            <a:off x="3461852" y="0"/>
            <a:ext cx="8730148" cy="6858000"/>
            <a:chOff x="3461852" y="0"/>
            <a:chExt cx="8730148" cy="6858000"/>
          </a:xfrm>
        </p:grpSpPr>
        <p:sp>
          <p:nvSpPr>
            <p:cNvPr id="106" name="Google Shape;106;p11"/>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107" name="Google Shape;107;p11"/>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sp>
          <p:nvSpPr>
            <p:cNvPr id="108" name="Google Shape;108;p11"/>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a:ea typeface="Verdana"/>
                <a:cs typeface="Verdana"/>
                <a:sym typeface="Verdana"/>
              </a:endParaRPr>
            </a:p>
          </p:txBody>
        </p:sp>
      </p:grpSp>
      <p:sp>
        <p:nvSpPr>
          <p:cNvPr id="109" name="Google Shape;109;p11"/>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a:ea typeface="Verdana"/>
                <a:cs typeface="Verdana"/>
                <a:sym typeface="Verdana"/>
              </a:rPr>
              <a:t>© 2017 Capgemini. All rights reserved.</a:t>
            </a:r>
            <a:endParaRPr/>
          </a:p>
        </p:txBody>
      </p:sp>
      <p:sp>
        <p:nvSpPr>
          <p:cNvPr id="110" name="Google Shape;110;p11"/>
          <p:cNvSpPr/>
          <p:nvPr/>
        </p:nvSpPr>
        <p:spPr>
          <a:xfrm>
            <a:off x="11665391" y="6555758"/>
            <a:ext cx="360997" cy="21544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800">
                <a:solidFill>
                  <a:schemeClr val="lt1"/>
                </a:solidFill>
                <a:latin typeface="Verdana"/>
                <a:ea typeface="Verdana"/>
                <a:cs typeface="Verdana"/>
                <a:sym typeface="Verdana"/>
              </a:rPr>
              <a:t>‹#›</a:t>
            </a:fld>
            <a:endParaRPr sz="800">
              <a:solidFill>
                <a:schemeClr val="lt1"/>
              </a:solidFill>
              <a:latin typeface="Verdana"/>
              <a:ea typeface="Verdana"/>
              <a:cs typeface="Verdana"/>
              <a:sym typeface="Verdana"/>
            </a:endParaRPr>
          </a:p>
        </p:txBody>
      </p:sp>
      <p:sp>
        <p:nvSpPr>
          <p:cNvPr id="111" name="Google Shape;111;p1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a:ea typeface="Verdana"/>
                <a:cs typeface="Verdana"/>
                <a:sym typeface="Verdana"/>
              </a:rPr>
              <a:t>Presentation Title | Author | Date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image" Target="../media/image1.png"/><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theme" Target="../theme/theme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image" Target="../media/image1.png"/><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a:ea typeface="Verdana"/>
              <a:cs typeface="Verdana"/>
              <a:sym typeface="Verdana"/>
            </a:endParaRPr>
          </a:p>
        </p:txBody>
      </p:sp>
      <p:sp>
        <p:nvSpPr>
          <p:cNvPr id="7" name="Google Shape;7;p1"/>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298450" algn="l" rtl="0">
              <a:lnSpc>
                <a:spcPct val="90000"/>
              </a:lnSpc>
              <a:spcBef>
                <a:spcPts val="600"/>
              </a:spcBef>
              <a:spcAft>
                <a:spcPts val="0"/>
              </a:spcAft>
              <a:buClr>
                <a:schemeClr val="dk1"/>
              </a:buClr>
              <a:buSzPts val="1100"/>
              <a:buFont typeface="Arial"/>
              <a:buChar char="•"/>
              <a:defRPr sz="11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pic>
        <p:nvPicPr>
          <p:cNvPr id="9" name="Google Shape;9;p1"/>
          <p:cNvPicPr preferRelativeResize="0"/>
          <p:nvPr/>
        </p:nvPicPr>
        <p:blipFill rotWithShape="1">
          <a:blip r:embed="rId6">
            <a:alphaModFix/>
          </a:blip>
          <a:srcRect l="81836" t="-4713" b="16530"/>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2" name="Google Shape;32;p6"/>
          <p:cNvPicPr preferRelativeResize="0"/>
          <p:nvPr/>
        </p:nvPicPr>
        <p:blipFill rotWithShape="1">
          <a:blip r:embed="rId24">
            <a:alphaModFix/>
          </a:blip>
          <a:srcRect l="81836" t="-4713" b="16530"/>
          <a:stretch/>
        </p:blipFill>
        <p:spPr>
          <a:xfrm>
            <a:off x="11547793" y="188640"/>
            <a:ext cx="424356" cy="459624"/>
          </a:xfrm>
          <a:prstGeom prst="rect">
            <a:avLst/>
          </a:prstGeom>
          <a:noFill/>
          <a:ln>
            <a:noFill/>
          </a:ln>
        </p:spPr>
      </p:pic>
      <p:sp>
        <p:nvSpPr>
          <p:cNvPr id="33" name="Google Shape;33;p6"/>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90000"/>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17500" algn="l" rtl="0">
              <a:lnSpc>
                <a:spcPct val="90000"/>
              </a:lnSpc>
              <a:spcBef>
                <a:spcPts val="6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34" name="Google Shape;34;p6"/>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173</a:t>
            </a:r>
            <a:endParaRPr/>
          </a:p>
        </p:txBody>
      </p:sp>
      <p:sp>
        <p:nvSpPr>
          <p:cNvPr id="35" name="Google Shape;35;p6"/>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219</a:t>
            </a:r>
            <a:endParaRPr/>
          </a:p>
        </p:txBody>
      </p:sp>
      <p:sp>
        <p:nvSpPr>
          <p:cNvPr id="36" name="Google Shape;36;p6"/>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Deep</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61</a:t>
            </a:r>
            <a:endParaRPr/>
          </a:p>
        </p:txBody>
      </p:sp>
      <p:sp>
        <p:nvSpPr>
          <p:cNvPr id="37" name="Google Shape;37;p6"/>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Tech</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76</a:t>
            </a:r>
            <a:endParaRPr/>
          </a:p>
        </p:txBody>
      </p:sp>
      <p:sp>
        <p:nvSpPr>
          <p:cNvPr id="38" name="Google Shape;38;p6"/>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Zest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22</a:t>
            </a:r>
            <a:endParaRPr/>
          </a:p>
        </p:txBody>
      </p:sp>
      <p:sp>
        <p:nvSpPr>
          <p:cNvPr id="39" name="Google Shape;39;p6"/>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i="0" u="none" strike="noStrike" cap="none">
                <a:solidFill>
                  <a:schemeClr val="lt1"/>
                </a:solidFill>
                <a:latin typeface="Verdana"/>
                <a:ea typeface="Verdana"/>
                <a:cs typeface="Verdana"/>
                <a:sym typeface="Verdana"/>
              </a:rPr>
              <a:t>Capgemini Blue</a:t>
            </a:r>
            <a:r>
              <a:rPr lang="en-US" sz="600" b="0" i="0" u="none" strike="noStrike" cap="none">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214</a:t>
            </a:r>
            <a:endParaRPr/>
          </a:p>
        </p:txBody>
      </p:sp>
      <p:sp>
        <p:nvSpPr>
          <p:cNvPr id="40" name="Google Shape;40;p6"/>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i="0" u="none" strike="noStrike" cap="none">
                <a:solidFill>
                  <a:schemeClr val="lt1"/>
                </a:solidFill>
                <a:latin typeface="Verdana"/>
                <a:ea typeface="Verdana"/>
                <a:cs typeface="Verdana"/>
                <a:sym typeface="Verdana"/>
              </a:rPr>
              <a:t>Vibrant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Blue</a:t>
            </a:r>
            <a:r>
              <a:rPr lang="en-US" sz="600" b="0" i="0" u="none" strike="noStrike" cap="none">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237</a:t>
            </a:r>
            <a:endParaRPr/>
          </a:p>
        </p:txBody>
      </p:sp>
      <p:sp>
        <p:nvSpPr>
          <p:cNvPr id="41" name="Google Shape;41;p6"/>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204</a:t>
            </a:r>
            <a:endParaRPr/>
          </a:p>
        </p:txBody>
      </p:sp>
      <p:sp>
        <p:nvSpPr>
          <p:cNvPr id="42" name="Google Shape;42;p6"/>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39</a:t>
            </a:r>
            <a:endParaRPr/>
          </a:p>
        </p:txBody>
      </p:sp>
      <p:sp>
        <p:nvSpPr>
          <p:cNvPr id="43" name="Google Shape;43;p6"/>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22</a:t>
            </a:r>
            <a:endParaRPr/>
          </a:p>
        </p:txBody>
      </p:sp>
      <p:sp>
        <p:nvSpPr>
          <p:cNvPr id="44" name="Google Shape;44;p6"/>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186</a:t>
            </a:r>
            <a:endParaRPr/>
          </a:p>
        </p:txBody>
      </p:sp>
      <p:sp>
        <p:nvSpPr>
          <p:cNvPr id="45" name="Google Shape;45;p6"/>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123</a:t>
            </a:r>
            <a:endParaRPr/>
          </a:p>
        </p:txBody>
      </p:sp>
      <p:sp>
        <p:nvSpPr>
          <p:cNvPr id="46" name="Google Shape;46;p6"/>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Dark</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107</a:t>
            </a:r>
            <a:endParaRPr/>
          </a:p>
        </p:txBody>
      </p:sp>
      <p:sp>
        <p:nvSpPr>
          <p:cNvPr id="47" name="Google Shape;47;p6"/>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156</a:t>
            </a:r>
            <a:endParaRPr/>
          </a:p>
        </p:txBody>
      </p:sp>
      <p:sp>
        <p:nvSpPr>
          <p:cNvPr id="48" name="Google Shape;48;p6"/>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Bright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208</a:t>
            </a:r>
            <a:endParaRPr/>
          </a:p>
        </p:txBody>
      </p:sp>
      <p:sp>
        <p:nvSpPr>
          <p:cNvPr id="49" name="Google Shape;49;p6"/>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131</a:t>
            </a:r>
            <a:endParaRPr/>
          </a:p>
        </p:txBody>
      </p:sp>
      <p:sp>
        <p:nvSpPr>
          <p:cNvPr id="50" name="Google Shape;50;p6"/>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Light</a:t>
            </a:r>
            <a:br>
              <a:rPr lang="en-US" sz="600" b="1" i="0" u="none" strike="noStrike" cap="none">
                <a:solidFill>
                  <a:schemeClr val="lt1"/>
                </a:solidFill>
                <a:latin typeface="Verdana"/>
                <a:ea typeface="Verdana"/>
                <a:cs typeface="Verdana"/>
                <a:sym typeface="Verdana"/>
              </a:rPr>
            </a:br>
            <a:r>
              <a:rPr lang="en-US" sz="600" b="1" i="0" u="none" strike="noStrike" cap="none">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128</a:t>
            </a:r>
            <a:endParaRPr/>
          </a:p>
        </p:txBody>
      </p:sp>
      <p:sp>
        <p:nvSpPr>
          <p:cNvPr id="51" name="Google Shape;51;p6"/>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b="0" i="0" u="none" strike="noStrike" cap="none">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b="0" i="0" u="none" strike="noStrike" cap="none">
                <a:solidFill>
                  <a:schemeClr val="lt1"/>
                </a:solidFill>
                <a:latin typeface="Verdana"/>
                <a:ea typeface="Verdana"/>
                <a:cs typeface="Verdana"/>
                <a:sym typeface="Verdana"/>
              </a:rPr>
              <a:t>B 100</a:t>
            </a:r>
            <a:endParaRPr/>
          </a:p>
        </p:txBody>
      </p:sp>
      <p:sp>
        <p:nvSpPr>
          <p:cNvPr id="52" name="Google Shape;52;p6"/>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i="0" u="none" strike="noStrike" cap="none">
                <a:solidFill>
                  <a:schemeClr val="dk2"/>
                </a:solidFill>
                <a:latin typeface="Verdana"/>
                <a:ea typeface="Verdana"/>
                <a:cs typeface="Verdana"/>
                <a:sym typeface="Verdana"/>
              </a:rPr>
              <a:t>Primary</a:t>
            </a:r>
            <a:endParaRPr/>
          </a:p>
        </p:txBody>
      </p:sp>
      <p:sp>
        <p:nvSpPr>
          <p:cNvPr id="53" name="Google Shape;53;p6"/>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54" name="Google Shape;54;p6"/>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55" name="Google Shape;55;p6"/>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4"/>
        <p:cNvGrpSpPr/>
        <p:nvPr/>
      </p:nvGrpSpPr>
      <p:grpSpPr>
        <a:xfrm>
          <a:off x="0" y="0"/>
          <a:ext cx="0" cy="0"/>
          <a:chOff x="0" y="0"/>
          <a:chExt cx="0" cy="0"/>
        </a:xfrm>
      </p:grpSpPr>
      <p:sp>
        <p:nvSpPr>
          <p:cNvPr id="405" name="Google Shape;405;p29"/>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pic>
        <p:nvPicPr>
          <p:cNvPr id="406" name="Google Shape;406;p29"/>
          <p:cNvPicPr preferRelativeResize="0"/>
          <p:nvPr/>
        </p:nvPicPr>
        <p:blipFill rotWithShape="1">
          <a:blip r:embed="rId19">
            <a:alphaModFix/>
          </a:blip>
          <a:srcRect l="81836" t="-4713" b="16530"/>
          <a:stretch/>
        </p:blipFill>
        <p:spPr>
          <a:xfrm>
            <a:off x="11547793" y="188640"/>
            <a:ext cx="424356" cy="459624"/>
          </a:xfrm>
          <a:prstGeom prst="rect">
            <a:avLst/>
          </a:prstGeom>
          <a:noFill/>
          <a:ln>
            <a:noFill/>
          </a:ln>
        </p:spPr>
      </p:pic>
      <p:sp>
        <p:nvSpPr>
          <p:cNvPr id="407" name="Google Shape;407;p29"/>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2"/>
              </a:buClr>
              <a:buSzPts val="2600"/>
              <a:buFont typeface="Verdana"/>
              <a:buNone/>
              <a:defRPr sz="2600" b="0" i="0" u="none" strike="noStrike" cap="none">
                <a:solidFill>
                  <a:schemeClr val="dk2"/>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8" name="Google Shape;408;p29"/>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Autofit/>
          </a:bodyPr>
          <a:lstStyle>
            <a:lvl1pPr marL="457200" marR="0" lvl="0" indent="-228600" algn="l" rtl="0">
              <a:lnSpc>
                <a:spcPct val="122222"/>
              </a:lnSpc>
              <a:spcBef>
                <a:spcPts val="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L="914400" marR="0" lvl="1" indent="-330200" algn="l" rtl="0">
              <a:lnSpc>
                <a:spcPct val="1125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a:ea typeface="Verdana"/>
                <a:cs typeface="Verdana"/>
                <a:sym typeface="Verdana"/>
              </a:defRPr>
            </a:lvl2pPr>
            <a:lvl3pPr marL="1371600" marR="0" lvl="2" indent="-317500" algn="l" rtl="0">
              <a:lnSpc>
                <a:spcPct val="114285"/>
              </a:lnSpc>
              <a:spcBef>
                <a:spcPts val="600"/>
              </a:spcBef>
              <a:spcAft>
                <a:spcPts val="0"/>
              </a:spcAft>
              <a:buClr>
                <a:schemeClr val="accent1"/>
              </a:buClr>
              <a:buSzPts val="1400"/>
              <a:buFont typeface="Arial"/>
              <a:buChar char="•"/>
              <a:defRPr sz="1400" b="0" i="0" u="none" strike="noStrike" cap="none">
                <a:solidFill>
                  <a:schemeClr val="dk1"/>
                </a:solidFill>
                <a:latin typeface="Verdana"/>
                <a:ea typeface="Verdana"/>
                <a:cs typeface="Verdana"/>
                <a:sym typeface="Verdana"/>
              </a:defRPr>
            </a:lvl3pPr>
            <a:lvl4pPr marL="1828800" marR="0" lvl="3" indent="-304800" algn="l" rtl="0">
              <a:lnSpc>
                <a:spcPct val="116666"/>
              </a:lnSpc>
              <a:spcBef>
                <a:spcPts val="600"/>
              </a:spcBef>
              <a:spcAft>
                <a:spcPts val="0"/>
              </a:spcAft>
              <a:buClr>
                <a:schemeClr val="accent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9pPr>
          </a:lstStyle>
          <a:p>
            <a:endParaRPr/>
          </a:p>
        </p:txBody>
      </p:sp>
      <p:sp>
        <p:nvSpPr>
          <p:cNvPr id="409" name="Google Shape;409;p29"/>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Capgemini 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112</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173</a:t>
            </a:r>
            <a:endParaRPr/>
          </a:p>
        </p:txBody>
      </p:sp>
      <p:sp>
        <p:nvSpPr>
          <p:cNvPr id="410" name="Google Shape;410;p29"/>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219</a:t>
            </a:r>
            <a:endParaRPr/>
          </a:p>
        </p:txBody>
      </p:sp>
      <p:sp>
        <p:nvSpPr>
          <p:cNvPr id="411" name="Google Shape;411;p29"/>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Deep</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43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61</a:t>
            </a:r>
            <a:endParaRPr/>
          </a:p>
        </p:txBody>
      </p:sp>
      <p:sp>
        <p:nvSpPr>
          <p:cNvPr id="412" name="Google Shape;412;p29"/>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Tech</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Red</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76</a:t>
            </a:r>
            <a:endParaRPr/>
          </a:p>
        </p:txBody>
      </p:sp>
      <p:sp>
        <p:nvSpPr>
          <p:cNvPr id="413" name="Google Shape;413;p29"/>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Zest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149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230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4" name="Google Shape;414;p29"/>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Capgemini 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184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214</a:t>
            </a:r>
            <a:endParaRPr/>
          </a:p>
        </p:txBody>
      </p:sp>
      <p:sp>
        <p:nvSpPr>
          <p:cNvPr id="415" name="Google Shape;415;p29"/>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8738" marR="0" lvl="0" indent="0" algn="l" rtl="0">
              <a:spcBef>
                <a:spcPts val="0"/>
              </a:spcBef>
              <a:spcAft>
                <a:spcPts val="0"/>
              </a:spcAft>
              <a:buNone/>
            </a:pPr>
            <a:r>
              <a:rPr lang="en-US" sz="600" b="1">
                <a:solidFill>
                  <a:schemeClr val="lt1"/>
                </a:solidFill>
                <a:latin typeface="Verdana"/>
                <a:ea typeface="Verdana"/>
                <a:cs typeface="Verdana"/>
                <a:sym typeface="Verdana"/>
              </a:rPr>
              <a:t>Vibrant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Blue</a:t>
            </a:r>
            <a:r>
              <a:rPr lang="en-US" sz="600">
                <a:solidFill>
                  <a:schemeClr val="lt1"/>
                </a:solidFill>
                <a:latin typeface="Verdana"/>
                <a:ea typeface="Verdana"/>
                <a:cs typeface="Verdana"/>
                <a:sym typeface="Verdana"/>
              </a:rPr>
              <a:t> (-50%)</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213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237</a:t>
            </a:r>
            <a:endParaRPr/>
          </a:p>
        </p:txBody>
      </p:sp>
      <p:sp>
        <p:nvSpPr>
          <p:cNvPr id="416" name="Google Shape;416;p29"/>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204</a:t>
            </a:r>
            <a:endParaRPr/>
          </a:p>
        </p:txBody>
      </p:sp>
      <p:sp>
        <p:nvSpPr>
          <p:cNvPr id="417" name="Google Shape;417;p29"/>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Orange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39</a:t>
            </a:r>
            <a:endParaRPr/>
          </a:p>
        </p:txBody>
      </p:sp>
      <p:sp>
        <p:nvSpPr>
          <p:cNvPr id="418" name="Google Shape;418;p29"/>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22</a:t>
            </a:r>
            <a:endParaRPr/>
          </a:p>
        </p:txBody>
      </p:sp>
      <p:sp>
        <p:nvSpPr>
          <p:cNvPr id="419" name="Google Shape;419;p29"/>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57</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186</a:t>
            </a:r>
            <a:endParaRPr/>
          </a:p>
        </p:txBody>
      </p:sp>
      <p:sp>
        <p:nvSpPr>
          <p:cNvPr id="420" name="Google Shape;420;p29"/>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0</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195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123</a:t>
            </a:r>
            <a:endParaRPr/>
          </a:p>
        </p:txBody>
      </p:sp>
      <p:sp>
        <p:nvSpPr>
          <p:cNvPr id="421" name="Google Shape;421;p29"/>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Green</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99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107</a:t>
            </a:r>
            <a:endParaRPr/>
          </a:p>
        </p:txBody>
      </p:sp>
      <p:sp>
        <p:nvSpPr>
          <p:cNvPr id="422" name="Google Shape;422;p29"/>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153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156</a:t>
            </a:r>
            <a:endParaRPr/>
          </a:p>
        </p:txBody>
      </p:sp>
      <p:sp>
        <p:nvSpPr>
          <p:cNvPr id="423" name="Google Shape;423;p29"/>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Bright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Aqua</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209</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208</a:t>
            </a:r>
            <a:endParaRPr/>
          </a:p>
        </p:txBody>
      </p:sp>
      <p:sp>
        <p:nvSpPr>
          <p:cNvPr id="424" name="Google Shape;424;p29"/>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Peach</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255</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126</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131</a:t>
            </a:r>
            <a:endParaRPr/>
          </a:p>
        </p:txBody>
      </p:sp>
      <p:sp>
        <p:nvSpPr>
          <p:cNvPr id="425" name="Google Shape;425;p29"/>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Light</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203</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41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128</a:t>
            </a:r>
            <a:endParaRPr/>
          </a:p>
        </p:txBody>
      </p:sp>
      <p:sp>
        <p:nvSpPr>
          <p:cNvPr id="426" name="Google Shape;426;p29"/>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Claret</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134</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8</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100</a:t>
            </a:r>
            <a:endParaRPr/>
          </a:p>
        </p:txBody>
      </p:sp>
      <p:sp>
        <p:nvSpPr>
          <p:cNvPr id="427" name="Google Shape;427;p29"/>
          <p:cNvSpPr/>
          <p:nvPr/>
        </p:nvSpPr>
        <p:spPr>
          <a:xfrm>
            <a:off x="12496801" y="1405970"/>
            <a:ext cx="570669"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Primary</a:t>
            </a:r>
            <a:endParaRPr/>
          </a:p>
        </p:txBody>
      </p:sp>
      <p:sp>
        <p:nvSpPr>
          <p:cNvPr id="428" name="Google Shape;428;p29"/>
          <p:cNvSpPr/>
          <p:nvPr/>
        </p:nvSpPr>
        <p:spPr>
          <a:xfrm>
            <a:off x="12496801" y="2285400"/>
            <a:ext cx="843180"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Infographic</a:t>
            </a:r>
            <a:endParaRPr/>
          </a:p>
        </p:txBody>
      </p:sp>
      <p:sp>
        <p:nvSpPr>
          <p:cNvPr id="429" name="Google Shape;429;p29"/>
          <p:cNvSpPr/>
          <p:nvPr/>
        </p:nvSpPr>
        <p:spPr>
          <a:xfrm>
            <a:off x="13686941" y="1405970"/>
            <a:ext cx="753411" cy="153888"/>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000" b="1">
                <a:solidFill>
                  <a:schemeClr val="dk2"/>
                </a:solidFill>
                <a:latin typeface="Verdana"/>
                <a:ea typeface="Verdana"/>
                <a:cs typeface="Verdana"/>
                <a:sym typeface="Verdana"/>
              </a:rPr>
              <a:t>Secondary</a:t>
            </a:r>
            <a:endParaRPr/>
          </a:p>
        </p:txBody>
      </p:sp>
      <p:sp>
        <p:nvSpPr>
          <p:cNvPr id="430" name="Google Shape;430;p29"/>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a:ea typeface="Verdana"/>
                <a:cs typeface="Verdana"/>
                <a:sym typeface="Verdana"/>
              </a:rPr>
              <a:t>Dark</a:t>
            </a:r>
            <a:br>
              <a:rPr lang="en-US" sz="600" b="1">
                <a:solidFill>
                  <a:schemeClr val="lt1"/>
                </a:solidFill>
                <a:latin typeface="Verdana"/>
                <a:ea typeface="Verdana"/>
                <a:cs typeface="Verdana"/>
                <a:sym typeface="Verdana"/>
              </a:rPr>
            </a:br>
            <a:r>
              <a:rPr lang="en-US" sz="600" b="1">
                <a:solidFill>
                  <a:schemeClr val="lt1"/>
                </a:solidFill>
                <a:latin typeface="Verdana"/>
                <a:ea typeface="Verdana"/>
                <a:cs typeface="Verdana"/>
                <a:sym typeface="Verdana"/>
              </a:rPr>
              <a:t>Purple</a:t>
            </a:r>
            <a:endParaRPr/>
          </a:p>
          <a:p>
            <a:pPr marL="171450" marR="0" lvl="0" indent="0" algn="l" rtl="0">
              <a:spcBef>
                <a:spcPts val="400"/>
              </a:spcBef>
              <a:spcAft>
                <a:spcPts val="0"/>
              </a:spcAft>
              <a:buNone/>
            </a:pPr>
            <a:r>
              <a:rPr lang="en-US" sz="600">
                <a:solidFill>
                  <a:schemeClr val="lt1"/>
                </a:solidFill>
                <a:latin typeface="Verdana"/>
                <a:ea typeface="Verdana"/>
                <a:cs typeface="Verdana"/>
                <a:sym typeface="Verdana"/>
              </a:rPr>
              <a:t>R 71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G 1</a:t>
            </a:r>
            <a:endParaRPr/>
          </a:p>
          <a:p>
            <a:pPr marL="171450" marR="0" lvl="0" indent="0" algn="l" rtl="0">
              <a:spcBef>
                <a:spcPts val="0"/>
              </a:spcBef>
              <a:spcAft>
                <a:spcPts val="0"/>
              </a:spcAft>
              <a:buNone/>
            </a:pPr>
            <a:r>
              <a:rPr lang="en-US" sz="600">
                <a:solidFill>
                  <a:schemeClr val="lt1"/>
                </a:solidFill>
                <a:latin typeface="Verdana"/>
                <a:ea typeface="Verdana"/>
                <a:cs typeface="Verdana"/>
                <a:sym typeface="Verdana"/>
              </a:rPr>
              <a:t>B 167</a:t>
            </a:r>
            <a:endParaRPr/>
          </a:p>
        </p:txBody>
      </p:sp>
    </p:spTree>
  </p:cSld>
  <p:clrMap bg1="lt1" tx1="dk1" bg2="dk2" tx2="lt2" accent1="accent1" accent2="accent2" accent3="accent3" accent4="accent4" accent5="accent5" accent6="accent6" hlink="hlink" folHlink="folHlink"/>
  <p:sldLayoutIdLst>
    <p:sldLayoutId id="2147483674"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48"/>
          <p:cNvSpPr txBox="1"/>
          <p:nvPr/>
        </p:nvSpPr>
        <p:spPr>
          <a:xfrm>
            <a:off x="6100035" y="2088597"/>
            <a:ext cx="5896500" cy="1182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US" sz="4000">
                <a:solidFill>
                  <a:srgbClr val="FF9900"/>
                </a:solidFill>
                <a:latin typeface="Calibri"/>
                <a:ea typeface="Calibri"/>
                <a:cs typeface="Calibri"/>
                <a:sym typeface="Calibri"/>
              </a:rPr>
              <a:t>Flight Reservation System</a:t>
            </a:r>
            <a:endParaRPr sz="2800">
              <a:solidFill>
                <a:srgbClr val="FF9900"/>
              </a:solidFill>
              <a:latin typeface="Calibri"/>
              <a:ea typeface="Calibri"/>
              <a:cs typeface="Calibri"/>
              <a:sym typeface="Calibri"/>
            </a:endParaRPr>
          </a:p>
          <a:p>
            <a:pPr marL="0" lvl="0" indent="0" algn="l" rtl="0">
              <a:lnSpc>
                <a:spcPct val="90000"/>
              </a:lnSpc>
              <a:spcBef>
                <a:spcPts val="1000"/>
              </a:spcBef>
              <a:spcAft>
                <a:spcPts val="0"/>
              </a:spcAft>
              <a:buNone/>
            </a:pPr>
            <a:endParaRPr sz="3600">
              <a:solidFill>
                <a:srgbClr val="1E4E79"/>
              </a:solidFill>
              <a:latin typeface="Calibri"/>
              <a:ea typeface="Calibri"/>
              <a:cs typeface="Calibri"/>
              <a:sym typeface="Calibri"/>
            </a:endParaRPr>
          </a:p>
        </p:txBody>
      </p:sp>
      <p:sp>
        <p:nvSpPr>
          <p:cNvPr id="654" name="Google Shape;654;p48"/>
          <p:cNvSpPr txBox="1"/>
          <p:nvPr/>
        </p:nvSpPr>
        <p:spPr>
          <a:xfrm>
            <a:off x="538547" y="4134143"/>
            <a:ext cx="4012500" cy="1569600"/>
          </a:xfrm>
          <a:prstGeom prst="rect">
            <a:avLst/>
          </a:prstGeom>
          <a:noFill/>
          <a:ln>
            <a:noFill/>
          </a:ln>
          <a:effectLst>
            <a:outerShdw blurRad="149987" dist="250190" dir="8460000" algn="ctr">
              <a:srgbClr val="000000">
                <a:alpha val="2784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0" i="0" u="none" strike="noStrike" cap="none">
                <a:solidFill>
                  <a:srgbClr val="1E4E79"/>
                </a:solidFill>
                <a:latin typeface="Calibri"/>
                <a:ea typeface="Calibri"/>
                <a:cs typeface="Calibri"/>
                <a:sym typeface="Calibri"/>
              </a:rPr>
              <a:t>BY:</a:t>
            </a:r>
            <a:endParaRPr/>
          </a:p>
          <a:p>
            <a:pPr marL="0" marR="0" lvl="0" indent="0" algn="l" rtl="0">
              <a:spcBef>
                <a:spcPts val="0"/>
              </a:spcBef>
              <a:spcAft>
                <a:spcPts val="0"/>
              </a:spcAft>
              <a:buNone/>
            </a:pPr>
            <a:r>
              <a:rPr lang="en-US" sz="2400">
                <a:solidFill>
                  <a:srgbClr val="1E4E79"/>
                </a:solidFill>
                <a:latin typeface="Calibri"/>
                <a:ea typeface="Calibri"/>
                <a:cs typeface="Calibri"/>
                <a:sym typeface="Calibri"/>
              </a:rPr>
              <a:t>DEVANG </a:t>
            </a:r>
            <a:endParaRPr/>
          </a:p>
          <a:p>
            <a:pPr marL="0" marR="0" lvl="0" indent="0" algn="l" rtl="0">
              <a:spcBef>
                <a:spcPts val="0"/>
              </a:spcBef>
              <a:spcAft>
                <a:spcPts val="0"/>
              </a:spcAft>
              <a:buNone/>
            </a:pPr>
            <a:r>
              <a:rPr lang="en-US" sz="2400">
                <a:solidFill>
                  <a:srgbClr val="1E4E79"/>
                </a:solidFill>
                <a:latin typeface="Calibri"/>
                <a:ea typeface="Calibri"/>
                <a:cs typeface="Calibri"/>
                <a:sym typeface="Calibri"/>
              </a:rPr>
              <a:t>NAVYA</a:t>
            </a:r>
            <a:endParaRPr/>
          </a:p>
          <a:p>
            <a:pPr marL="0" marR="0" lvl="0" indent="0" algn="l" rtl="0">
              <a:spcBef>
                <a:spcPts val="0"/>
              </a:spcBef>
              <a:spcAft>
                <a:spcPts val="0"/>
              </a:spcAft>
              <a:buNone/>
            </a:pPr>
            <a:r>
              <a:rPr lang="en-US" sz="2400">
                <a:solidFill>
                  <a:srgbClr val="1E4E79"/>
                </a:solidFill>
                <a:latin typeface="Calibri"/>
                <a:ea typeface="Calibri"/>
                <a:cs typeface="Calibri"/>
                <a:sym typeface="Calibri"/>
              </a:rPr>
              <a:t>SURYA</a:t>
            </a:r>
            <a:endParaRPr sz="2400">
              <a:solidFill>
                <a:srgbClr val="1E4E79"/>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49"/>
          <p:cNvSpPr txBox="1">
            <a:spLocks noGrp="1"/>
          </p:cNvSpPr>
          <p:nvPr>
            <p:ph type="body" idx="1"/>
          </p:nvPr>
        </p:nvSpPr>
        <p:spPr>
          <a:xfrm>
            <a:off x="407987" y="1648124"/>
            <a:ext cx="7329243" cy="3375382"/>
          </a:xfrm>
          <a:prstGeom prst="rect">
            <a:avLst/>
          </a:prstGeom>
          <a:noFill/>
          <a:ln>
            <a:noFill/>
          </a:ln>
        </p:spPr>
        <p:txBody>
          <a:bodyPr spcFirstLastPara="1" wrap="square" lIns="0" tIns="0" rIns="0" bIns="0" anchor="t" anchorCtr="0">
            <a:noAutofit/>
          </a:bodyPr>
          <a:lstStyle/>
          <a:p>
            <a:pPr marL="0" lvl="0" indent="0" algn="l" rtl="0">
              <a:lnSpc>
                <a:spcPct val="125000"/>
              </a:lnSpc>
              <a:spcBef>
                <a:spcPts val="0"/>
              </a:spcBef>
              <a:spcAft>
                <a:spcPts val="0"/>
              </a:spcAft>
              <a:buClr>
                <a:schemeClr val="lt1"/>
              </a:buClr>
              <a:buSzPts val="1600"/>
              <a:buNone/>
            </a:pPr>
            <a:r>
              <a:rPr lang="en-US" sz="3200" dirty="0" smtClean="0">
                <a:solidFill>
                  <a:srgbClr val="FFFFFF"/>
                </a:solidFill>
                <a:latin typeface="Calibri"/>
                <a:ea typeface="Calibri"/>
                <a:cs typeface="Calibri"/>
                <a:sym typeface="Calibri"/>
              </a:rPr>
              <a:t>To design and implement a Flight Management </a:t>
            </a:r>
            <a:r>
              <a:rPr lang="en-US" sz="3200" dirty="0">
                <a:solidFill>
                  <a:srgbClr val="FFFFFF"/>
                </a:solidFill>
                <a:latin typeface="Calibri"/>
                <a:ea typeface="Calibri"/>
                <a:cs typeface="Calibri"/>
                <a:sym typeface="Calibri"/>
              </a:rPr>
              <a:t>S</a:t>
            </a:r>
            <a:r>
              <a:rPr lang="en-US" sz="3200" dirty="0" smtClean="0">
                <a:solidFill>
                  <a:srgbClr val="FFFFFF"/>
                </a:solidFill>
                <a:latin typeface="Calibri"/>
                <a:ea typeface="Calibri"/>
                <a:cs typeface="Calibri"/>
                <a:sym typeface="Calibri"/>
              </a:rPr>
              <a:t>ystem</a:t>
            </a:r>
            <a:endParaRPr sz="3200" dirty="0">
              <a:solidFill>
                <a:srgbClr val="FFFFFF"/>
              </a:solidFill>
              <a:latin typeface="Calibri"/>
              <a:ea typeface="Calibri"/>
              <a:cs typeface="Calibri"/>
              <a:sym typeface="Calibri"/>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r>
              <a:rPr lang="en-IN" sz="1800" dirty="0" smtClean="0">
                <a:solidFill>
                  <a:srgbClr val="FFFFFF"/>
                </a:solidFill>
              </a:rPr>
              <a:t>The system handles two types of users :</a:t>
            </a:r>
          </a:p>
          <a:p>
            <a:pPr marL="285750" lvl="0" indent="-285750">
              <a:buFont typeface="Courier New" panose="02070309020205020404" pitchFamily="49" charset="0"/>
              <a:buChar char="o"/>
            </a:pPr>
            <a:r>
              <a:rPr lang="en-IN" sz="1800" dirty="0" smtClean="0">
                <a:solidFill>
                  <a:srgbClr val="FFFFFF"/>
                </a:solidFill>
              </a:rPr>
              <a:t>A)</a:t>
            </a:r>
            <a:r>
              <a:rPr lang="en-IN" sz="1800" dirty="0">
                <a:solidFill>
                  <a:srgbClr val="FFFFFF"/>
                </a:solidFill>
              </a:rPr>
              <a:t> </a:t>
            </a:r>
            <a:r>
              <a:rPr lang="en-IN" sz="1800" dirty="0" smtClean="0">
                <a:solidFill>
                  <a:srgbClr val="FFFFFF"/>
                </a:solidFill>
              </a:rPr>
              <a:t>Customer       B) </a:t>
            </a:r>
            <a:r>
              <a:rPr lang="en-IN" sz="1800" dirty="0">
                <a:solidFill>
                  <a:srgbClr val="FFFFFF"/>
                </a:solidFill>
              </a:rPr>
              <a:t>Admin</a:t>
            </a:r>
            <a:endParaRPr lang="en-IN" sz="1800"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r>
              <a:rPr lang="en-IN" sz="1800" dirty="0" smtClean="0">
                <a:solidFill>
                  <a:srgbClr val="FFFFFF"/>
                </a:solidFill>
              </a:rPr>
              <a:t>Customer can Book a flight, view the booked flight or cancel their booking.</a:t>
            </a: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r>
              <a:rPr lang="en-IN" sz="1800" dirty="0" smtClean="0">
                <a:solidFill>
                  <a:srgbClr val="FFFFFF"/>
                </a:solidFill>
              </a:rPr>
              <a:t>Admin has the privileges to add, modify or remove flight and schedule the same.</a:t>
            </a: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sz="1800"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dirty="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dirty="0" smtClean="0">
              <a:solidFill>
                <a:srgbClr val="FFFFFF"/>
              </a:solidFill>
            </a:endParaRPr>
          </a:p>
          <a:p>
            <a:pPr marL="285750" lvl="0" indent="-285750" algn="l" rtl="0">
              <a:lnSpc>
                <a:spcPct val="125000"/>
              </a:lnSpc>
              <a:spcBef>
                <a:spcPts val="0"/>
              </a:spcBef>
              <a:spcAft>
                <a:spcPts val="0"/>
              </a:spcAft>
              <a:buClr>
                <a:schemeClr val="lt1"/>
              </a:buClr>
              <a:buSzPts val="1600"/>
              <a:buFont typeface="Courier New" panose="02070309020205020404" pitchFamily="49" charset="0"/>
              <a:buChar char="o"/>
            </a:pPr>
            <a:endParaRPr lang="en-IN" dirty="0" smtClean="0">
              <a:solidFill>
                <a:srgbClr val="FFFFFF"/>
              </a:solidFill>
            </a:endParaRPr>
          </a:p>
          <a:p>
            <a:pPr marL="0" lvl="0" indent="0" algn="l" rtl="0">
              <a:lnSpc>
                <a:spcPct val="125000"/>
              </a:lnSpc>
              <a:spcBef>
                <a:spcPts val="0"/>
              </a:spcBef>
              <a:spcAft>
                <a:spcPts val="0"/>
              </a:spcAft>
              <a:buClr>
                <a:schemeClr val="lt1"/>
              </a:buClr>
              <a:buSzPts val="1600"/>
              <a:buNone/>
            </a:pPr>
            <a:endParaRPr dirty="0">
              <a:solidFill>
                <a:srgbClr val="FFFFFF"/>
              </a:solidFill>
            </a:endParaRPr>
          </a:p>
        </p:txBody>
      </p:sp>
      <p:sp>
        <p:nvSpPr>
          <p:cNvPr id="660" name="Google Shape;660;p49"/>
          <p:cNvSpPr txBox="1">
            <a:spLocks noGrp="1"/>
          </p:cNvSpPr>
          <p:nvPr>
            <p:ph type="title"/>
          </p:nvPr>
        </p:nvSpPr>
        <p:spPr>
          <a:xfrm>
            <a:off x="407987" y="427391"/>
            <a:ext cx="10044635" cy="859536"/>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1"/>
              </a:buClr>
              <a:buSzPts val="2600"/>
              <a:buFont typeface="Verdana"/>
              <a:buNone/>
            </a:pPr>
            <a:r>
              <a:rPr lang="en-US" dirty="0"/>
              <a:t>Problem Statement</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0"/>
          <p:cNvSpPr/>
          <p:nvPr/>
        </p:nvSpPr>
        <p:spPr>
          <a:xfrm>
            <a:off x="6188136" y="204636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739" name="Google Shape;739;p60"/>
          <p:cNvCxnSpPr/>
          <p:nvPr/>
        </p:nvCxnSpPr>
        <p:spPr>
          <a:xfrm>
            <a:off x="9082408" y="5457285"/>
            <a:ext cx="1446000"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741" name="Google Shape;741;p60"/>
          <p:cNvSpPr/>
          <p:nvPr/>
        </p:nvSpPr>
        <p:spPr>
          <a:xfrm>
            <a:off x="1371031"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Login/Sign Up</a:t>
            </a:r>
            <a:endParaRPr sz="1800">
              <a:solidFill>
                <a:srgbClr val="FFFFFF"/>
              </a:solidFill>
              <a:latin typeface="Calibri"/>
              <a:ea typeface="Calibri"/>
              <a:cs typeface="Calibri"/>
              <a:sym typeface="Calibri"/>
            </a:endParaRPr>
          </a:p>
        </p:txBody>
      </p:sp>
      <p:sp>
        <p:nvSpPr>
          <p:cNvPr id="742" name="Google Shape;742;p60"/>
          <p:cNvSpPr/>
          <p:nvPr/>
        </p:nvSpPr>
        <p:spPr>
          <a:xfrm>
            <a:off x="4368156"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Check Available Flights</a:t>
            </a:r>
            <a:endParaRPr sz="1800">
              <a:solidFill>
                <a:srgbClr val="FFFFFF"/>
              </a:solidFill>
              <a:latin typeface="Calibri"/>
              <a:ea typeface="Calibri"/>
              <a:cs typeface="Calibri"/>
              <a:sym typeface="Calibri"/>
            </a:endParaRPr>
          </a:p>
        </p:txBody>
      </p:sp>
      <p:sp>
        <p:nvSpPr>
          <p:cNvPr id="743" name="Google Shape;743;p60"/>
          <p:cNvSpPr/>
          <p:nvPr/>
        </p:nvSpPr>
        <p:spPr>
          <a:xfrm>
            <a:off x="7253256" y="12942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Make Booking</a:t>
            </a:r>
            <a:endParaRPr sz="1800">
              <a:solidFill>
                <a:srgbClr val="FFFFFF"/>
              </a:solidFill>
              <a:latin typeface="Calibri"/>
              <a:ea typeface="Calibri"/>
              <a:cs typeface="Calibri"/>
              <a:sym typeface="Calibri"/>
            </a:endParaRPr>
          </a:p>
        </p:txBody>
      </p:sp>
      <p:sp>
        <p:nvSpPr>
          <p:cNvPr id="744" name="Google Shape;744;p60"/>
          <p:cNvSpPr/>
          <p:nvPr/>
        </p:nvSpPr>
        <p:spPr>
          <a:xfrm>
            <a:off x="2986801" y="401815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View Booking</a:t>
            </a:r>
            <a:endParaRPr sz="1800">
              <a:solidFill>
                <a:srgbClr val="FFFFFF"/>
              </a:solidFill>
              <a:latin typeface="Calibri"/>
              <a:ea typeface="Calibri"/>
              <a:cs typeface="Calibri"/>
              <a:sym typeface="Calibri"/>
            </a:endParaRPr>
          </a:p>
        </p:txBody>
      </p:sp>
      <p:sp>
        <p:nvSpPr>
          <p:cNvPr id="745" name="Google Shape;745;p60"/>
          <p:cNvSpPr/>
          <p:nvPr/>
        </p:nvSpPr>
        <p:spPr>
          <a:xfrm>
            <a:off x="6523592" y="4144766"/>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Cancel Booking</a:t>
            </a:r>
            <a:endParaRPr sz="1800">
              <a:solidFill>
                <a:srgbClr val="FFFFFF"/>
              </a:solidFill>
              <a:latin typeface="Calibri"/>
              <a:ea typeface="Calibri"/>
              <a:cs typeface="Calibri"/>
              <a:sym typeface="Calibri"/>
            </a:endParaRPr>
          </a:p>
        </p:txBody>
      </p:sp>
      <p:sp>
        <p:nvSpPr>
          <p:cNvPr id="10" name="Google Shape;727;p59"/>
          <p:cNvSpPr txBox="1"/>
          <p:nvPr/>
        </p:nvSpPr>
        <p:spPr>
          <a:xfrm>
            <a:off x="293325" y="195538"/>
            <a:ext cx="6983400" cy="86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4400" dirty="0">
                <a:solidFill>
                  <a:srgbClr val="2E75B5"/>
                </a:solidFill>
                <a:latin typeface="Calibri"/>
                <a:ea typeface="Calibri"/>
                <a:cs typeface="Calibri"/>
                <a:sym typeface="Calibri"/>
              </a:rPr>
              <a:t>Functionality </a:t>
            </a:r>
            <a:r>
              <a:rPr lang="en-US" sz="4400" dirty="0" smtClean="0">
                <a:solidFill>
                  <a:srgbClr val="2E75B5"/>
                </a:solidFill>
                <a:latin typeface="Calibri"/>
                <a:ea typeface="Calibri"/>
                <a:cs typeface="Calibri"/>
                <a:sym typeface="Calibri"/>
              </a:rPr>
              <a:t>(User)</a:t>
            </a:r>
            <a:endParaRPr sz="4400" dirty="0">
              <a:solidFill>
                <a:srgbClr val="2E75B5"/>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9"/>
          <p:cNvSpPr/>
          <p:nvPr/>
        </p:nvSpPr>
        <p:spPr>
          <a:xfrm>
            <a:off x="6188136" y="2046367"/>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sp>
        <p:nvSpPr>
          <p:cNvPr id="725" name="Google Shape;725;p59"/>
          <p:cNvSpPr/>
          <p:nvPr/>
        </p:nvSpPr>
        <p:spPr>
          <a:xfrm>
            <a:off x="7475533" y="1850304"/>
            <a:ext cx="1446000" cy="2061000"/>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a:ea typeface="Verdana"/>
              <a:cs typeface="Verdana"/>
              <a:sym typeface="Verdana"/>
            </a:endParaRPr>
          </a:p>
        </p:txBody>
      </p:sp>
      <p:cxnSp>
        <p:nvCxnSpPr>
          <p:cNvPr id="726" name="Google Shape;726;p59"/>
          <p:cNvCxnSpPr/>
          <p:nvPr/>
        </p:nvCxnSpPr>
        <p:spPr>
          <a:xfrm>
            <a:off x="9082408" y="5457285"/>
            <a:ext cx="1445892" cy="0"/>
          </a:xfrm>
          <a:prstGeom prst="straightConnector1">
            <a:avLst/>
          </a:prstGeom>
          <a:solidFill>
            <a:schemeClr val="dk1"/>
          </a:solidFill>
          <a:ln w="47625" cap="flat" cmpd="sng">
            <a:solidFill>
              <a:schemeClr val="lt1"/>
            </a:solidFill>
            <a:prstDash val="solid"/>
            <a:round/>
            <a:headEnd type="none" w="sm" len="sm"/>
            <a:tailEnd type="none" w="sm" len="sm"/>
          </a:ln>
        </p:spPr>
      </p:cxnSp>
      <p:sp>
        <p:nvSpPr>
          <p:cNvPr id="727" name="Google Shape;727;p59"/>
          <p:cNvSpPr txBox="1"/>
          <p:nvPr/>
        </p:nvSpPr>
        <p:spPr>
          <a:xfrm>
            <a:off x="293325" y="195538"/>
            <a:ext cx="6983400" cy="863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4400" dirty="0">
                <a:solidFill>
                  <a:srgbClr val="2E75B5"/>
                </a:solidFill>
                <a:latin typeface="Calibri"/>
                <a:ea typeface="Calibri"/>
                <a:cs typeface="Calibri"/>
                <a:sym typeface="Calibri"/>
              </a:rPr>
              <a:t>Functionality (Admin)</a:t>
            </a:r>
            <a:endParaRPr sz="4400" dirty="0">
              <a:solidFill>
                <a:srgbClr val="2E75B5"/>
              </a:solidFill>
              <a:latin typeface="Calibri"/>
              <a:ea typeface="Calibri"/>
              <a:cs typeface="Calibri"/>
              <a:sym typeface="Calibri"/>
            </a:endParaRPr>
          </a:p>
        </p:txBody>
      </p:sp>
      <p:sp>
        <p:nvSpPr>
          <p:cNvPr id="728" name="Google Shape;728;p59"/>
          <p:cNvSpPr/>
          <p:nvPr/>
        </p:nvSpPr>
        <p:spPr>
          <a:xfrm>
            <a:off x="4357441" y="2046372"/>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08B54"/>
              </a:gs>
              <a:gs pos="50000">
                <a:srgbClr val="F67A26"/>
              </a:gs>
              <a:gs pos="100000">
                <a:srgbClr val="E36A18"/>
              </a:gs>
            </a:gsLst>
            <a:lin ang="5400012" scaled="0"/>
          </a:gradFill>
          <a:ln w="9525" cap="flat" cmpd="sng">
            <a:solidFill>
              <a:srgbClr val="ED7D3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Add Flight</a:t>
            </a:r>
            <a:endParaRPr sz="1800">
              <a:solidFill>
                <a:srgbClr val="FFFFFF"/>
              </a:solidFill>
              <a:latin typeface="Calibri"/>
              <a:ea typeface="Calibri"/>
              <a:cs typeface="Calibri"/>
              <a:sym typeface="Calibri"/>
            </a:endParaRPr>
          </a:p>
        </p:txBody>
      </p:sp>
      <p:sp>
        <p:nvSpPr>
          <p:cNvPr id="729" name="Google Shape;729;p59"/>
          <p:cNvSpPr/>
          <p:nvPr/>
        </p:nvSpPr>
        <p:spPr>
          <a:xfrm>
            <a:off x="8267818" y="2115148"/>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7FB75F"/>
              </a:gs>
              <a:gs pos="50000">
                <a:srgbClr val="6EB141"/>
              </a:gs>
              <a:gs pos="100000">
                <a:srgbClr val="5FA134"/>
              </a:gs>
            </a:gsLst>
            <a:lin ang="5400012" scaled="0"/>
          </a:gradFill>
          <a:ln w="9525" cap="flat" cmpd="sng">
            <a:solidFill>
              <a:srgbClr val="70AD4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View Flight</a:t>
            </a:r>
            <a:endParaRPr sz="1800">
              <a:solidFill>
                <a:srgbClr val="FFFFFF"/>
              </a:solidFill>
              <a:latin typeface="Calibri"/>
              <a:ea typeface="Calibri"/>
              <a:cs typeface="Calibri"/>
              <a:sym typeface="Calibri"/>
            </a:endParaRPr>
          </a:p>
        </p:txBody>
      </p:sp>
      <p:sp>
        <p:nvSpPr>
          <p:cNvPr id="730" name="Google Shape;730;p59"/>
          <p:cNvSpPr/>
          <p:nvPr/>
        </p:nvSpPr>
        <p:spPr>
          <a:xfrm>
            <a:off x="627220" y="4617922"/>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AFAFAF"/>
              </a:gs>
              <a:gs pos="50000">
                <a:srgbClr val="A5A5A5"/>
              </a:gs>
              <a:gs pos="100000">
                <a:srgbClr val="919191"/>
              </a:gs>
            </a:gsLst>
            <a:lin ang="5400012" scaled="0"/>
          </a:gradFill>
          <a:ln w="9525" cap="flat" cmpd="sng">
            <a:solidFill>
              <a:srgbClr val="A5A5A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Schedule Flight</a:t>
            </a:r>
            <a:endParaRPr sz="1800">
              <a:solidFill>
                <a:srgbClr val="FFFFFF"/>
              </a:solidFill>
              <a:latin typeface="Calibri"/>
              <a:ea typeface="Calibri"/>
              <a:cs typeface="Calibri"/>
              <a:sym typeface="Calibri"/>
            </a:endParaRPr>
          </a:p>
        </p:txBody>
      </p:sp>
      <p:sp>
        <p:nvSpPr>
          <p:cNvPr id="731" name="Google Shape;731;p59"/>
          <p:cNvSpPr/>
          <p:nvPr/>
        </p:nvSpPr>
        <p:spPr>
          <a:xfrm>
            <a:off x="703721" y="189832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Login</a:t>
            </a:r>
            <a:endParaRPr sz="1800">
              <a:solidFill>
                <a:srgbClr val="FFFFFF"/>
              </a:solidFill>
              <a:latin typeface="Calibri"/>
              <a:ea typeface="Calibri"/>
              <a:cs typeface="Calibri"/>
              <a:sym typeface="Calibri"/>
            </a:endParaRPr>
          </a:p>
        </p:txBody>
      </p:sp>
      <p:sp>
        <p:nvSpPr>
          <p:cNvPr id="732" name="Google Shape;732;p59"/>
          <p:cNvSpPr/>
          <p:nvPr/>
        </p:nvSpPr>
        <p:spPr>
          <a:xfrm>
            <a:off x="4357440" y="4474791"/>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FFC647"/>
              </a:gs>
              <a:gs pos="50000">
                <a:srgbClr val="FFC600"/>
              </a:gs>
              <a:gs pos="100000">
                <a:srgbClr val="E3B400"/>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Modify Flight</a:t>
            </a:r>
            <a:endParaRPr sz="1800">
              <a:solidFill>
                <a:srgbClr val="FFFFFF"/>
              </a:solidFill>
              <a:latin typeface="Calibri"/>
              <a:ea typeface="Calibri"/>
              <a:cs typeface="Calibri"/>
              <a:sym typeface="Calibri"/>
            </a:endParaRPr>
          </a:p>
        </p:txBody>
      </p:sp>
      <p:sp>
        <p:nvSpPr>
          <p:cNvPr id="733" name="Google Shape;733;p59"/>
          <p:cNvSpPr/>
          <p:nvPr/>
        </p:nvSpPr>
        <p:spPr>
          <a:xfrm>
            <a:off x="8267819" y="4541403"/>
            <a:ext cx="2079693" cy="1964968"/>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adFill>
            <a:gsLst>
              <a:gs pos="0">
                <a:srgbClr val="70A5DA"/>
              </a:gs>
              <a:gs pos="50000">
                <a:srgbClr val="539BDB"/>
              </a:gs>
              <a:gs pos="100000">
                <a:srgbClr val="4288C8"/>
              </a:gs>
            </a:gsLst>
            <a:lin ang="5400012" scaled="0"/>
          </a:gradFill>
          <a:ln>
            <a:noFill/>
          </a:ln>
          <a:effectLst>
            <a:outerShdw blurRad="57150" dist="19050" dir="5400000" algn="ctr" rotWithShape="0">
              <a:srgbClr val="000000">
                <a:alpha val="6275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FFFFFF"/>
                </a:solidFill>
                <a:latin typeface="Calibri"/>
                <a:ea typeface="Calibri"/>
                <a:cs typeface="Calibri"/>
                <a:sym typeface="Calibri"/>
              </a:rPr>
              <a:t>Remove Flight</a:t>
            </a:r>
            <a:endParaRPr sz="1800">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 name="Google Shape;665;p50"/>
          <p:cNvSpPr txBox="1">
            <a:spLocks noGrp="1"/>
          </p:cNvSpPr>
          <p:nvPr>
            <p:ph type="body" idx="1"/>
          </p:nvPr>
        </p:nvSpPr>
        <p:spPr>
          <a:xfrm>
            <a:off x="294777" y="193288"/>
            <a:ext cx="4477520" cy="820597"/>
          </a:xfrm>
          <a:prstGeom prst="rect">
            <a:avLst/>
          </a:prstGeom>
          <a:noFill/>
          <a:ln>
            <a:noFill/>
          </a:ln>
        </p:spPr>
        <p:txBody>
          <a:bodyPr spcFirstLastPara="1" wrap="square" lIns="0" tIns="0" rIns="0" bIns="0" anchor="b" anchorCtr="0">
            <a:noAutofit/>
          </a:bodyPr>
          <a:lstStyle/>
          <a:p>
            <a:pPr marL="0" lvl="0" indent="0" algn="l" rtl="0">
              <a:lnSpc>
                <a:spcPct val="115384"/>
              </a:lnSpc>
              <a:spcBef>
                <a:spcPts val="0"/>
              </a:spcBef>
              <a:spcAft>
                <a:spcPts val="0"/>
              </a:spcAft>
              <a:buClr>
                <a:schemeClr val="lt1"/>
              </a:buClr>
              <a:buSzPts val="2600"/>
              <a:buNone/>
            </a:pPr>
            <a:r>
              <a:rPr lang="en-US" sz="3600" dirty="0"/>
              <a:t>Road Map</a:t>
            </a:r>
            <a:endParaRPr sz="3600" dirty="0"/>
          </a:p>
        </p:txBody>
      </p:sp>
      <p:sp>
        <p:nvSpPr>
          <p:cNvPr id="7" name="Google Shape;666;p50"/>
          <p:cNvSpPr txBox="1"/>
          <p:nvPr/>
        </p:nvSpPr>
        <p:spPr>
          <a:xfrm>
            <a:off x="0" y="1022657"/>
            <a:ext cx="7224000" cy="800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bg1"/>
                </a:solidFill>
                <a:latin typeface="Calibri"/>
                <a:ea typeface="Calibri"/>
                <a:cs typeface="Calibri"/>
                <a:sym typeface="Calibri"/>
              </a:rPr>
              <a:t>Development of the application in phases so far:</a:t>
            </a:r>
            <a:endParaRPr sz="2800" dirty="0">
              <a:solidFill>
                <a:schemeClr val="bg1"/>
              </a:solidFill>
              <a:latin typeface="Calibri"/>
              <a:ea typeface="Calibri"/>
              <a:cs typeface="Calibri"/>
              <a:sym typeface="Calibri"/>
            </a:endParaRPr>
          </a:p>
          <a:p>
            <a:pPr marL="0" marR="0" lvl="0" indent="0" algn="l" rtl="0">
              <a:spcBef>
                <a:spcPts val="0"/>
              </a:spcBef>
              <a:spcAft>
                <a:spcPts val="0"/>
              </a:spcAft>
              <a:buNone/>
            </a:pPr>
            <a:endParaRPr sz="1800" dirty="0">
              <a:solidFill>
                <a:schemeClr val="bg1"/>
              </a:solidFill>
              <a:latin typeface="Calibri"/>
              <a:ea typeface="Calibri"/>
              <a:cs typeface="Calibri"/>
              <a:sym typeface="Calibri"/>
            </a:endParaRPr>
          </a:p>
        </p:txBody>
      </p:sp>
      <p:sp>
        <p:nvSpPr>
          <p:cNvPr id="8" name="Google Shape;667;p50"/>
          <p:cNvSpPr txBox="1"/>
          <p:nvPr/>
        </p:nvSpPr>
        <p:spPr>
          <a:xfrm>
            <a:off x="0" y="1576289"/>
            <a:ext cx="8734500" cy="3539400"/>
          </a:xfrm>
          <a:prstGeom prst="rect">
            <a:avLst/>
          </a:prstGeom>
          <a:noFill/>
          <a:ln>
            <a:noFill/>
          </a:ln>
        </p:spPr>
        <p:txBody>
          <a:bodyPr spcFirstLastPara="1" wrap="square" lIns="91425" tIns="45700" rIns="91425" bIns="45700" anchor="t" anchorCtr="0">
            <a:noAutofit/>
          </a:bodyPr>
          <a:lstStyle/>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Using UML to develop Activity and Class Diagrams </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Implementing it using Collections with three layered architecture ( Service, DTO, DAO )</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Integrating Database using JDBC and adding Junit test cases</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Using </a:t>
            </a:r>
            <a:r>
              <a:rPr lang="en-IN" sz="2400" dirty="0" err="1" smtClean="0">
                <a:solidFill>
                  <a:schemeClr val="bg1"/>
                </a:solidFill>
                <a:latin typeface="Calibri"/>
                <a:ea typeface="Calibri"/>
                <a:cs typeface="Calibri"/>
                <a:sym typeface="Calibri"/>
              </a:rPr>
              <a:t>Jpa</a:t>
            </a:r>
            <a:r>
              <a:rPr lang="en-IN" sz="2400" dirty="0" smtClean="0">
                <a:solidFill>
                  <a:schemeClr val="bg1"/>
                </a:solidFill>
                <a:latin typeface="Calibri"/>
                <a:ea typeface="Calibri"/>
                <a:cs typeface="Calibri"/>
                <a:sym typeface="Calibri"/>
              </a:rPr>
              <a:t> for </a:t>
            </a:r>
            <a:r>
              <a:rPr lang="en-IN" sz="2400" dirty="0" err="1" smtClean="0">
                <a:solidFill>
                  <a:schemeClr val="bg1"/>
                </a:solidFill>
                <a:latin typeface="Calibri"/>
                <a:ea typeface="Calibri"/>
                <a:cs typeface="Calibri"/>
                <a:sym typeface="Calibri"/>
              </a:rPr>
              <a:t>for</a:t>
            </a:r>
            <a:r>
              <a:rPr lang="en-IN" sz="2400" dirty="0" smtClean="0">
                <a:solidFill>
                  <a:schemeClr val="bg1"/>
                </a:solidFill>
                <a:latin typeface="Calibri"/>
                <a:ea typeface="Calibri"/>
                <a:cs typeface="Calibri"/>
                <a:sym typeface="Calibri"/>
              </a:rPr>
              <a:t> integration with Database.</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err="1" smtClean="0">
                <a:solidFill>
                  <a:schemeClr val="bg1"/>
                </a:solidFill>
                <a:latin typeface="Calibri"/>
                <a:ea typeface="Calibri"/>
                <a:cs typeface="Calibri"/>
                <a:sym typeface="Calibri"/>
              </a:rPr>
              <a:t>Coverting</a:t>
            </a:r>
            <a:r>
              <a:rPr lang="en-IN" sz="2400" dirty="0" smtClean="0">
                <a:solidFill>
                  <a:schemeClr val="bg1"/>
                </a:solidFill>
                <a:latin typeface="Calibri"/>
                <a:ea typeface="Calibri"/>
                <a:cs typeface="Calibri"/>
                <a:sym typeface="Calibri"/>
              </a:rPr>
              <a:t> the project to Spring MVC</a:t>
            </a: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Implementing Data with Spring Boot MVC &amp;</a:t>
            </a:r>
            <a:r>
              <a:rPr lang="en-IN" sz="2400" dirty="0" err="1" smtClean="0">
                <a:solidFill>
                  <a:schemeClr val="bg1"/>
                </a:solidFill>
                <a:latin typeface="Calibri"/>
                <a:ea typeface="Calibri"/>
                <a:cs typeface="Calibri"/>
                <a:sym typeface="Calibri"/>
              </a:rPr>
              <a:t>Sping</a:t>
            </a:r>
            <a:r>
              <a:rPr lang="en-IN" sz="2400" dirty="0" smtClean="0">
                <a:solidFill>
                  <a:schemeClr val="bg1"/>
                </a:solidFill>
                <a:latin typeface="Calibri"/>
                <a:ea typeface="Calibri"/>
                <a:cs typeface="Calibri"/>
                <a:sym typeface="Calibri"/>
              </a:rPr>
              <a:t> Boot </a:t>
            </a:r>
            <a:r>
              <a:rPr lang="en-IN" sz="2400" dirty="0" err="1" smtClean="0">
                <a:solidFill>
                  <a:schemeClr val="bg1"/>
                </a:solidFill>
                <a:latin typeface="Calibri"/>
                <a:ea typeface="Calibri"/>
                <a:cs typeface="Calibri"/>
                <a:sym typeface="Calibri"/>
              </a:rPr>
              <a:t>ReST</a:t>
            </a:r>
            <a:endParaRPr lang="en-IN" sz="2400" dirty="0" smtClean="0">
              <a:solidFill>
                <a:schemeClr val="bg1"/>
              </a:solidFill>
              <a:latin typeface="Calibri"/>
              <a:ea typeface="Calibri"/>
              <a:cs typeface="Calibri"/>
              <a:sym typeface="Calibri"/>
            </a:endParaRPr>
          </a:p>
          <a:p>
            <a:pPr marL="635000" marR="0" lvl="0" indent="-457200" algn="l" rtl="0">
              <a:lnSpc>
                <a:spcPct val="150000"/>
              </a:lnSpc>
              <a:spcBef>
                <a:spcPts val="0"/>
              </a:spcBef>
              <a:spcAft>
                <a:spcPts val="0"/>
              </a:spcAft>
              <a:buClr>
                <a:srgbClr val="000000"/>
              </a:buClr>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Adding Web Security </a:t>
            </a:r>
          </a:p>
          <a:p>
            <a:pPr marL="635000" indent="-457200">
              <a:lnSpc>
                <a:spcPct val="150000"/>
              </a:lnSpc>
              <a:buSzPts val="2800"/>
              <a:buFont typeface="Courier New" panose="02070309020205020404" pitchFamily="49" charset="0"/>
              <a:buChar char="o"/>
            </a:pPr>
            <a:r>
              <a:rPr lang="en-IN" sz="2400" dirty="0" smtClean="0">
                <a:solidFill>
                  <a:schemeClr val="bg1"/>
                </a:solidFill>
                <a:latin typeface="Calibri"/>
                <a:ea typeface="Calibri"/>
                <a:cs typeface="Calibri"/>
                <a:sym typeface="Calibri"/>
              </a:rPr>
              <a:t>Adding Angular UI with security to </a:t>
            </a:r>
            <a:r>
              <a:rPr lang="en-IN" sz="2400" dirty="0" err="1">
                <a:solidFill>
                  <a:schemeClr val="bg1"/>
                </a:solidFill>
                <a:latin typeface="Calibri"/>
                <a:ea typeface="Calibri"/>
                <a:cs typeface="Calibri"/>
                <a:sym typeface="Calibri"/>
              </a:rPr>
              <a:t>Sping</a:t>
            </a:r>
            <a:r>
              <a:rPr lang="en-IN" sz="2400" dirty="0">
                <a:solidFill>
                  <a:schemeClr val="bg1"/>
                </a:solidFill>
                <a:latin typeface="Calibri"/>
                <a:ea typeface="Calibri"/>
                <a:cs typeface="Calibri"/>
                <a:sym typeface="Calibri"/>
              </a:rPr>
              <a:t> Boot </a:t>
            </a:r>
            <a:r>
              <a:rPr lang="en-IN" sz="2400" dirty="0" err="1">
                <a:solidFill>
                  <a:schemeClr val="bg1"/>
                </a:solidFill>
                <a:latin typeface="Calibri"/>
                <a:ea typeface="Calibri"/>
                <a:cs typeface="Calibri"/>
                <a:sym typeface="Calibri"/>
              </a:rPr>
              <a:t>ReST</a:t>
            </a:r>
            <a:endParaRPr lang="en-IN" sz="2400" dirty="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lang="en-IN" sz="2800" dirty="0" smtClean="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lang="en-IN" sz="2800" dirty="0" smtClean="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lang="en-IN" sz="2800" dirty="0" smtClean="0">
              <a:solidFill>
                <a:schemeClr val="bg1"/>
              </a:solidFill>
              <a:latin typeface="Calibri"/>
              <a:ea typeface="Calibri"/>
              <a:cs typeface="Calibri"/>
              <a:sym typeface="Calibri"/>
            </a:endParaRPr>
          </a:p>
          <a:p>
            <a:pPr marL="635000" marR="0" lvl="0" indent="-457200" algn="l" rtl="0">
              <a:spcBef>
                <a:spcPts val="0"/>
              </a:spcBef>
              <a:spcAft>
                <a:spcPts val="0"/>
              </a:spcAft>
              <a:buClr>
                <a:srgbClr val="000000"/>
              </a:buClr>
              <a:buSzPts val="2800"/>
              <a:buFont typeface="Courier New" panose="02070309020205020404" pitchFamily="49" charset="0"/>
              <a:buChar char="o"/>
            </a:pPr>
            <a:endParaRPr sz="2800" dirty="0">
              <a:solidFill>
                <a:schemeClr val="bg1"/>
              </a:solidFill>
              <a:latin typeface="Calibri"/>
              <a:ea typeface="Calibri"/>
              <a:cs typeface="Calibri"/>
              <a:sym typeface="Calibri"/>
            </a:endParaRPr>
          </a:p>
        </p:txBody>
      </p:sp>
    </p:spTree>
    <p:extLst>
      <p:ext uri="{BB962C8B-B14F-4D97-AF65-F5344CB8AC3E}">
        <p14:creationId xmlns:p14="http://schemas.microsoft.com/office/powerpoint/2010/main" val="32779898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txBox="1">
            <a:spLocks noGrp="1"/>
          </p:cNvSpPr>
          <p:nvPr>
            <p:ph type="body" idx="1"/>
          </p:nvPr>
        </p:nvSpPr>
        <p:spPr>
          <a:xfrm>
            <a:off x="309514" y="140676"/>
            <a:ext cx="5472000" cy="896442"/>
          </a:xfrm>
          <a:prstGeom prst="rect">
            <a:avLst/>
          </a:prstGeom>
        </p:spPr>
        <p:txBody>
          <a:bodyPr spcFirstLastPara="1" wrap="square" lIns="0" tIns="0" rIns="0" bIns="0" anchor="b" anchorCtr="0">
            <a:noAutofit/>
          </a:bodyPr>
          <a:lstStyle/>
          <a:p>
            <a:pPr marL="0" lvl="0" indent="0" algn="l" rtl="0">
              <a:spcBef>
                <a:spcPts val="0"/>
              </a:spcBef>
              <a:spcAft>
                <a:spcPts val="600"/>
              </a:spcAft>
              <a:buNone/>
            </a:pPr>
            <a:r>
              <a:rPr lang="en-US" dirty="0" smtClean="0"/>
              <a:t>Technologies Used:</a:t>
            </a:r>
            <a:endParaRPr dirty="0"/>
          </a:p>
        </p:txBody>
      </p:sp>
      <p:sp>
        <p:nvSpPr>
          <p:cNvPr id="2" name="TextBox 1"/>
          <p:cNvSpPr txBox="1"/>
          <p:nvPr/>
        </p:nvSpPr>
        <p:spPr>
          <a:xfrm>
            <a:off x="309514" y="1280160"/>
            <a:ext cx="6443003" cy="4708981"/>
          </a:xfrm>
          <a:prstGeom prst="rect">
            <a:avLst/>
          </a:prstGeom>
          <a:noFill/>
        </p:spPr>
        <p:txBody>
          <a:bodyPr wrap="square" rtlCol="0">
            <a:spAutoFit/>
          </a:bodyPr>
          <a:lstStyle/>
          <a:p>
            <a:pPr marL="285750" indent="-285750">
              <a:buFont typeface="Arial" panose="020B0604020202020204" pitchFamily="34" charset="0"/>
              <a:buChar char="•"/>
            </a:pPr>
            <a:r>
              <a:rPr lang="en-IN" sz="2000" dirty="0" smtClean="0">
                <a:solidFill>
                  <a:schemeClr val="bg1"/>
                </a:solidFill>
              </a:rPr>
              <a:t>Java v1.8</a:t>
            </a:r>
          </a:p>
          <a:p>
            <a:pPr marL="285750" indent="-285750">
              <a:buFont typeface="Arial" panose="020B0604020202020204" pitchFamily="34" charset="0"/>
              <a:buChar char="•"/>
            </a:pPr>
            <a:r>
              <a:rPr lang="en-IN" sz="2000" dirty="0" smtClean="0">
                <a:solidFill>
                  <a:schemeClr val="bg1"/>
                </a:solidFill>
              </a:rPr>
              <a:t>Spring Boot v 2.1.9</a:t>
            </a:r>
          </a:p>
          <a:p>
            <a:pPr marL="285750" indent="-285750">
              <a:buFont typeface="Arial" panose="020B0604020202020204" pitchFamily="34" charset="0"/>
              <a:buChar char="•"/>
            </a:pPr>
            <a:r>
              <a:rPr lang="en-IN" sz="2000" dirty="0" smtClean="0">
                <a:solidFill>
                  <a:schemeClr val="bg1"/>
                </a:solidFill>
              </a:rPr>
              <a:t>Spring Web v 2.1.9</a:t>
            </a:r>
          </a:p>
          <a:p>
            <a:pPr marL="285750" indent="-285750">
              <a:buFont typeface="Arial" panose="020B0604020202020204" pitchFamily="34" charset="0"/>
              <a:buChar char="•"/>
            </a:pPr>
            <a:r>
              <a:rPr lang="en-IN" sz="2000" dirty="0" smtClean="0">
                <a:solidFill>
                  <a:schemeClr val="bg1"/>
                </a:solidFill>
              </a:rPr>
              <a:t>Spring Security v 2.1.9</a:t>
            </a:r>
          </a:p>
          <a:p>
            <a:pPr marL="285750" indent="-285750">
              <a:buFont typeface="Arial" panose="020B0604020202020204" pitchFamily="34" charset="0"/>
              <a:buChar char="•"/>
            </a:pPr>
            <a:r>
              <a:rPr lang="en-IN" sz="2000" dirty="0" smtClean="0">
                <a:solidFill>
                  <a:schemeClr val="bg1"/>
                </a:solidFill>
              </a:rPr>
              <a:t>Spring Data v 2.1.9</a:t>
            </a:r>
          </a:p>
          <a:p>
            <a:pPr marL="285750" indent="-285750">
              <a:buFont typeface="Arial" panose="020B0604020202020204" pitchFamily="34" charset="0"/>
              <a:buChar char="•"/>
            </a:pPr>
            <a:r>
              <a:rPr lang="en-IN" sz="2000" dirty="0" smtClean="0">
                <a:solidFill>
                  <a:schemeClr val="bg1"/>
                </a:solidFill>
              </a:rPr>
              <a:t>Angular 6.0.0</a:t>
            </a:r>
          </a:p>
          <a:p>
            <a:pPr marL="285750" indent="-285750">
              <a:buFont typeface="Arial" panose="020B0604020202020204" pitchFamily="34" charset="0"/>
              <a:buChar char="•"/>
            </a:pPr>
            <a:r>
              <a:rPr lang="en-IN" sz="2000" dirty="0">
                <a:solidFill>
                  <a:schemeClr val="bg1"/>
                </a:solidFill>
              </a:rPr>
              <a:t>Node: </a:t>
            </a:r>
            <a:r>
              <a:rPr lang="en-IN" sz="2000" dirty="0" smtClean="0">
                <a:solidFill>
                  <a:schemeClr val="bg1"/>
                </a:solidFill>
              </a:rPr>
              <a:t>v10.16.3</a:t>
            </a:r>
          </a:p>
          <a:p>
            <a:pPr marL="285750" indent="-285750">
              <a:buFont typeface="Arial" panose="020B0604020202020204" pitchFamily="34" charset="0"/>
              <a:buChar char="•"/>
            </a:pPr>
            <a:r>
              <a:rPr lang="en-IN" sz="2000" dirty="0">
                <a:solidFill>
                  <a:schemeClr val="bg1"/>
                </a:solidFill>
              </a:rPr>
              <a:t>Maven: </a:t>
            </a:r>
            <a:r>
              <a:rPr lang="en-IN" sz="2000" dirty="0" smtClean="0">
                <a:solidFill>
                  <a:schemeClr val="bg1"/>
                </a:solidFill>
              </a:rPr>
              <a:t>v3.6.1</a:t>
            </a:r>
          </a:p>
          <a:p>
            <a:pPr marL="285750" indent="-285750">
              <a:buFont typeface="Arial" panose="020B0604020202020204" pitchFamily="34" charset="0"/>
              <a:buChar char="•"/>
            </a:pPr>
            <a:r>
              <a:rPr lang="en-IN" sz="2000" dirty="0">
                <a:solidFill>
                  <a:schemeClr val="bg1"/>
                </a:solidFill>
              </a:rPr>
              <a:t>Apache POI v3.10</a:t>
            </a:r>
            <a:endParaRPr lang="en-IN" sz="2000" dirty="0" smtClean="0">
              <a:solidFill>
                <a:schemeClr val="bg1"/>
              </a:solidFill>
            </a:endParaRPr>
          </a:p>
          <a:p>
            <a:pPr marL="285750" indent="-285750">
              <a:buFont typeface="Arial" panose="020B0604020202020204" pitchFamily="34" charset="0"/>
              <a:buChar char="•"/>
            </a:pPr>
            <a:r>
              <a:rPr lang="en-IN" sz="2000" dirty="0" smtClean="0">
                <a:solidFill>
                  <a:schemeClr val="bg1"/>
                </a:solidFill>
              </a:rPr>
              <a:t>JWT 0.9.1</a:t>
            </a:r>
          </a:p>
          <a:p>
            <a:pPr marL="285750" indent="-285750">
              <a:buFont typeface="Arial" panose="020B0604020202020204" pitchFamily="34" charset="0"/>
              <a:buChar char="•"/>
            </a:pPr>
            <a:r>
              <a:rPr lang="en-IN" sz="2000" dirty="0" err="1" smtClean="0">
                <a:solidFill>
                  <a:schemeClr val="bg1"/>
                </a:solidFill>
              </a:rPr>
              <a:t>ITextPDF</a:t>
            </a:r>
            <a:r>
              <a:rPr lang="en-IN" sz="2000" dirty="0" smtClean="0">
                <a:solidFill>
                  <a:schemeClr val="bg1"/>
                </a:solidFill>
              </a:rPr>
              <a:t> v5.5.13.1</a:t>
            </a:r>
          </a:p>
          <a:p>
            <a:endParaRPr lang="en-IN" sz="2000" dirty="0">
              <a:solidFill>
                <a:schemeClr val="bg1"/>
              </a:solidFill>
            </a:endParaRPr>
          </a:p>
          <a:p>
            <a:pPr marL="285750" indent="-285750">
              <a:buFont typeface="Arial" panose="020B0604020202020204" pitchFamily="34" charset="0"/>
              <a:buChar char="•"/>
            </a:pPr>
            <a:endParaRPr lang="en-IN" sz="2000" dirty="0">
              <a:solidFill>
                <a:schemeClr val="bg1"/>
              </a:solidFill>
            </a:endParaRPr>
          </a:p>
          <a:p>
            <a:pPr marL="285750" indent="-285750">
              <a:buFont typeface="Arial" panose="020B0604020202020204" pitchFamily="34" charset="0"/>
              <a:buChar char="•"/>
            </a:pPr>
            <a:endParaRPr lang="en-IN" sz="2000" dirty="0" smtClean="0">
              <a:solidFill>
                <a:schemeClr val="bg1"/>
              </a:solidFill>
            </a:endParaRPr>
          </a:p>
          <a:p>
            <a:pPr marL="285750" indent="-285750">
              <a:buFont typeface="Arial" panose="020B0604020202020204" pitchFamily="34" charset="0"/>
              <a:buChar char="•"/>
            </a:pPr>
            <a:endParaRPr lang="en-IN" sz="2000" dirty="0">
              <a:solidFill>
                <a:schemeClr val="bg1"/>
              </a:solidFill>
            </a:endParaRPr>
          </a:p>
        </p:txBody>
      </p:sp>
    </p:spTree>
    <p:extLst>
      <p:ext uri="{BB962C8B-B14F-4D97-AF65-F5344CB8AC3E}">
        <p14:creationId xmlns:p14="http://schemas.microsoft.com/office/powerpoint/2010/main" val="36975728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1"/>
          <p:cNvSpPr txBox="1">
            <a:spLocks noGrp="1"/>
          </p:cNvSpPr>
          <p:nvPr>
            <p:ph type="body" idx="1"/>
          </p:nvPr>
        </p:nvSpPr>
        <p:spPr>
          <a:xfrm>
            <a:off x="309514" y="140676"/>
            <a:ext cx="5472000" cy="896442"/>
          </a:xfrm>
          <a:prstGeom prst="rect">
            <a:avLst/>
          </a:prstGeom>
        </p:spPr>
        <p:txBody>
          <a:bodyPr spcFirstLastPara="1" wrap="square" lIns="0" tIns="0" rIns="0" bIns="0" anchor="b" anchorCtr="0">
            <a:noAutofit/>
          </a:bodyPr>
          <a:lstStyle/>
          <a:p>
            <a:pPr marL="0" lvl="0" indent="0" algn="l" rtl="0">
              <a:spcBef>
                <a:spcPts val="0"/>
              </a:spcBef>
              <a:spcAft>
                <a:spcPts val="600"/>
              </a:spcAft>
              <a:buNone/>
            </a:pPr>
            <a:r>
              <a:rPr lang="en-US" dirty="0" smtClean="0"/>
              <a:t>Development Tools Used:</a:t>
            </a:r>
            <a:endParaRPr dirty="0"/>
          </a:p>
        </p:txBody>
      </p:sp>
      <p:sp>
        <p:nvSpPr>
          <p:cNvPr id="2" name="TextBox 1"/>
          <p:cNvSpPr txBox="1"/>
          <p:nvPr/>
        </p:nvSpPr>
        <p:spPr>
          <a:xfrm>
            <a:off x="309514" y="1280160"/>
            <a:ext cx="6443003" cy="2985433"/>
          </a:xfrm>
          <a:prstGeom prst="rect">
            <a:avLst/>
          </a:prstGeom>
          <a:noFill/>
        </p:spPr>
        <p:txBody>
          <a:bodyPr wrap="square" rtlCol="0">
            <a:spAutoFit/>
          </a:bodyPr>
          <a:lstStyle/>
          <a:p>
            <a:pPr marL="285750" indent="-285750">
              <a:buFont typeface="Courier New" panose="02070309020205020404" pitchFamily="49" charset="0"/>
              <a:buChar char="o"/>
            </a:pPr>
            <a:r>
              <a:rPr lang="en-IN" sz="2000" dirty="0" smtClean="0">
                <a:solidFill>
                  <a:schemeClr val="bg1"/>
                </a:solidFill>
              </a:rPr>
              <a:t>Spring Tool Suite: v3.9.9</a:t>
            </a:r>
          </a:p>
          <a:p>
            <a:pPr marL="285750" indent="-285750">
              <a:buFont typeface="Courier New" panose="02070309020205020404" pitchFamily="49" charset="0"/>
              <a:buChar char="o"/>
            </a:pPr>
            <a:r>
              <a:rPr lang="en-IN" sz="2000" dirty="0" smtClean="0">
                <a:solidFill>
                  <a:schemeClr val="bg1"/>
                </a:solidFill>
              </a:rPr>
              <a:t>Heidi MySQL: v9.5.0</a:t>
            </a:r>
          </a:p>
          <a:p>
            <a:pPr marL="285750" indent="-285750">
              <a:buFont typeface="Courier New" panose="02070309020205020404" pitchFamily="49" charset="0"/>
              <a:buChar char="o"/>
            </a:pPr>
            <a:r>
              <a:rPr lang="en-IN" sz="2000" dirty="0" err="1" smtClean="0">
                <a:solidFill>
                  <a:schemeClr val="bg1"/>
                </a:solidFill>
              </a:rPr>
              <a:t>Sonarqube</a:t>
            </a:r>
            <a:r>
              <a:rPr lang="en-IN" sz="2000" dirty="0" smtClean="0">
                <a:solidFill>
                  <a:schemeClr val="bg1"/>
                </a:solidFill>
              </a:rPr>
              <a:t>: v6.2</a:t>
            </a:r>
          </a:p>
          <a:p>
            <a:pPr marL="285750" indent="-285750">
              <a:buFont typeface="Courier New" panose="02070309020205020404" pitchFamily="49" charset="0"/>
              <a:buChar char="o"/>
            </a:pPr>
            <a:r>
              <a:rPr lang="en-IN" sz="2000" dirty="0" smtClean="0">
                <a:solidFill>
                  <a:schemeClr val="bg1"/>
                </a:solidFill>
              </a:rPr>
              <a:t>Git Desktop: v2.23</a:t>
            </a:r>
          </a:p>
          <a:p>
            <a:pPr marL="285750" indent="-285750">
              <a:buFont typeface="Courier New" panose="02070309020205020404" pitchFamily="49" charset="0"/>
              <a:buChar char="o"/>
            </a:pPr>
            <a:r>
              <a:rPr lang="en-IN" sz="2000" dirty="0" err="1" smtClean="0">
                <a:solidFill>
                  <a:schemeClr val="bg1"/>
                </a:solidFill>
              </a:rPr>
              <a:t>StartUML</a:t>
            </a:r>
            <a:r>
              <a:rPr lang="en-IN" sz="2000" dirty="0" smtClean="0">
                <a:solidFill>
                  <a:schemeClr val="bg1"/>
                </a:solidFill>
              </a:rPr>
              <a:t>: v3.1.0</a:t>
            </a:r>
          </a:p>
          <a:p>
            <a:pPr marL="285750" indent="-285750">
              <a:buFont typeface="Courier New" panose="02070309020205020404" pitchFamily="49" charset="0"/>
              <a:buChar char="o"/>
            </a:pPr>
            <a:r>
              <a:rPr lang="en-IN" sz="2000" dirty="0" smtClean="0">
                <a:solidFill>
                  <a:schemeClr val="bg1"/>
                </a:solidFill>
              </a:rPr>
              <a:t>Apache Tomcat v8.5.45</a:t>
            </a:r>
          </a:p>
          <a:p>
            <a:pPr marL="285750" indent="-285750">
              <a:buFont typeface="Courier New" panose="02070309020205020404" pitchFamily="49" charset="0"/>
              <a:buChar char="o"/>
            </a:pPr>
            <a:r>
              <a:rPr lang="en-IN" sz="2000" dirty="0" err="1" smtClean="0">
                <a:solidFill>
                  <a:schemeClr val="bg1"/>
                </a:solidFill>
              </a:rPr>
              <a:t>VSCode</a:t>
            </a:r>
            <a:r>
              <a:rPr lang="en-IN" sz="2000" dirty="0">
                <a:solidFill>
                  <a:schemeClr val="bg1"/>
                </a:solidFill>
              </a:rPr>
              <a:t>: v1.38.1 </a:t>
            </a:r>
            <a:endParaRPr lang="en-IN" sz="2000" dirty="0" smtClean="0">
              <a:solidFill>
                <a:schemeClr val="bg1"/>
              </a:solidFill>
            </a:endParaRPr>
          </a:p>
          <a:p>
            <a:pPr marL="285750" indent="-285750">
              <a:buFont typeface="Courier New" panose="02070309020205020404" pitchFamily="49" charset="0"/>
              <a:buChar char="o"/>
            </a:pPr>
            <a:r>
              <a:rPr lang="en-IN" sz="2000" dirty="0" smtClean="0">
                <a:solidFill>
                  <a:schemeClr val="bg1"/>
                </a:solidFill>
              </a:rPr>
              <a:t>Postman: v7.9.0</a:t>
            </a:r>
          </a:p>
          <a:p>
            <a:endParaRPr lang="en-IN" dirty="0" smtClean="0"/>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8" name="Google Shape;678;p52"/>
          <p:cNvSpPr txBox="1">
            <a:spLocks noGrp="1"/>
          </p:cNvSpPr>
          <p:nvPr>
            <p:ph type="title"/>
          </p:nvPr>
        </p:nvSpPr>
        <p:spPr>
          <a:xfrm>
            <a:off x="417592" y="290620"/>
            <a:ext cx="6984300" cy="86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In this SPRINT</a:t>
            </a:r>
            <a:endParaRPr dirty="0"/>
          </a:p>
        </p:txBody>
      </p:sp>
      <p:sp>
        <p:nvSpPr>
          <p:cNvPr id="3" name="Text Placeholder 2"/>
          <p:cNvSpPr>
            <a:spLocks noGrp="1"/>
          </p:cNvSpPr>
          <p:nvPr>
            <p:ph type="body" idx="2"/>
          </p:nvPr>
        </p:nvSpPr>
        <p:spPr>
          <a:xfrm>
            <a:off x="684878" y="1154320"/>
            <a:ext cx="5617448" cy="5011014"/>
          </a:xfrm>
        </p:spPr>
        <p:txBody>
          <a:bodyPr/>
          <a:lstStyle/>
          <a:p>
            <a:pPr marL="514350" indent="-285750">
              <a:buFont typeface="Wingdings" panose="05000000000000000000" pitchFamily="2" charset="2"/>
              <a:buChar char="§"/>
            </a:pPr>
            <a:r>
              <a:rPr lang="en-IN" dirty="0" smtClean="0"/>
              <a:t>Added Angular UI to the Spring Boot </a:t>
            </a:r>
            <a:r>
              <a:rPr lang="en-IN" dirty="0" err="1" smtClean="0"/>
              <a:t>ReST</a:t>
            </a:r>
            <a:r>
              <a:rPr lang="en-IN" dirty="0" smtClean="0"/>
              <a:t>.</a:t>
            </a:r>
          </a:p>
          <a:p>
            <a:pPr marL="514350" indent="-285750">
              <a:buFont typeface="Wingdings" panose="05000000000000000000" pitchFamily="2" charset="2"/>
              <a:buChar char="§"/>
            </a:pPr>
            <a:r>
              <a:rPr lang="en-IN" dirty="0" smtClean="0"/>
              <a:t> Integrated JWT Security </a:t>
            </a:r>
          </a:p>
          <a:p>
            <a:pPr marL="514350" indent="-285750">
              <a:buFont typeface="Wingdings" panose="05000000000000000000" pitchFamily="2" charset="2"/>
              <a:buChar char="§"/>
            </a:pPr>
            <a:r>
              <a:rPr lang="en-IN" dirty="0" smtClean="0"/>
              <a:t>Excel uploading through Angular</a:t>
            </a:r>
          </a:p>
          <a:p>
            <a:pPr marL="514350" indent="-285750">
              <a:buFont typeface="Wingdings" panose="05000000000000000000" pitchFamily="2" charset="2"/>
              <a:buChar char="§"/>
            </a:pPr>
            <a:r>
              <a:rPr lang="en-IN" dirty="0" smtClean="0"/>
              <a:t>PDF Download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grpSp>
        <p:nvGrpSpPr>
          <p:cNvPr id="750" name="Google Shape;750;p61"/>
          <p:cNvGrpSpPr/>
          <p:nvPr/>
        </p:nvGrpSpPr>
        <p:grpSpPr>
          <a:xfrm>
            <a:off x="5808663" y="1700808"/>
            <a:ext cx="6532888" cy="4666348"/>
            <a:chOff x="883543" y="689078"/>
            <a:chExt cx="6261693" cy="4472637"/>
          </a:xfrm>
        </p:grpSpPr>
        <p:pic>
          <p:nvPicPr>
            <p:cNvPr id="751" name="Google Shape;751;p61"/>
            <p:cNvPicPr preferRelativeResize="0"/>
            <p:nvPr/>
          </p:nvPicPr>
          <p:blipFill rotWithShape="1">
            <a:blip r:embed="rId3">
              <a:alphaModFix/>
            </a:blip>
            <a:srcRect/>
            <a:stretch/>
          </p:blipFill>
          <p:spPr>
            <a:xfrm>
              <a:off x="883543" y="689078"/>
              <a:ext cx="6261693" cy="4472637"/>
            </a:xfrm>
            <a:prstGeom prst="rect">
              <a:avLst/>
            </a:prstGeom>
            <a:noFill/>
            <a:ln>
              <a:noFill/>
            </a:ln>
          </p:spPr>
        </p:pic>
        <p:sp>
          <p:nvSpPr>
            <p:cNvPr id="752" name="Google Shape;752;p61"/>
            <p:cNvSpPr/>
            <p:nvPr/>
          </p:nvSpPr>
          <p:spPr>
            <a:xfrm>
              <a:off x="1604754" y="1034925"/>
              <a:ext cx="4701211" cy="2622676"/>
            </a:xfrm>
            <a:prstGeom prst="rect">
              <a:avLst/>
            </a:prstGeom>
            <a:gradFill>
              <a:gsLst>
                <a:gs pos="0">
                  <a:schemeClr val="dk1"/>
                </a:gs>
                <a:gs pos="44000">
                  <a:schemeClr val="dk1"/>
                </a:gs>
                <a:gs pos="100000">
                  <a:srgbClr val="595959"/>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599">
                <a:solidFill>
                  <a:srgbClr val="FFFFFF"/>
                </a:solidFill>
                <a:latin typeface="Quattrocento Sans"/>
                <a:ea typeface="Quattrocento Sans"/>
                <a:cs typeface="Quattrocento Sans"/>
                <a:sym typeface="Quattrocento Sans"/>
              </a:endParaRPr>
            </a:p>
          </p:txBody>
        </p:sp>
      </p:grpSp>
      <p:pic>
        <p:nvPicPr>
          <p:cNvPr id="753" name="Google Shape;753;p61"/>
          <p:cNvPicPr preferRelativeResize="0">
            <a:picLocks noGrp="1"/>
          </p:cNvPicPr>
          <p:nvPr>
            <p:ph type="pic" idx="3"/>
          </p:nvPr>
        </p:nvPicPr>
        <p:blipFill rotWithShape="1">
          <a:blip r:embed="rId4">
            <a:alphaModFix/>
          </a:blip>
          <a:srcRect t="8397" b="8397"/>
          <a:stretch/>
        </p:blipFill>
        <p:spPr>
          <a:xfrm>
            <a:off x="6553200" y="2060575"/>
            <a:ext cx="4910138" cy="2722563"/>
          </a:xfrm>
          <a:prstGeom prst="rect">
            <a:avLst/>
          </a:prstGeom>
          <a:noFill/>
          <a:ln>
            <a:noFill/>
          </a:ln>
        </p:spPr>
      </p:pic>
      <p:sp>
        <p:nvSpPr>
          <p:cNvPr id="754" name="Google Shape;754;p61"/>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2600"/>
              <a:buFont typeface="Verdana"/>
              <a:buNone/>
            </a:pPr>
            <a:r>
              <a:rPr lang="en-US"/>
              <a:t>Questions</a:t>
            </a:r>
            <a:endParaRPr/>
          </a:p>
        </p:txBody>
      </p:sp>
      <p:pic>
        <p:nvPicPr>
          <p:cNvPr id="755" name="Google Shape;755;p61"/>
          <p:cNvPicPr preferRelativeResize="0"/>
          <p:nvPr/>
        </p:nvPicPr>
        <p:blipFill rotWithShape="1">
          <a:blip r:embed="rId5">
            <a:alphaModFix/>
          </a:blip>
          <a:srcRect l="81836" t="-4713" b="16530"/>
          <a:stretch/>
        </p:blipFill>
        <p:spPr>
          <a:xfrm>
            <a:off x="11491419" y="164829"/>
            <a:ext cx="424356" cy="459624"/>
          </a:xfrm>
          <a:prstGeom prst="rect">
            <a:avLst/>
          </a:prstGeom>
          <a:noFill/>
          <a:ln>
            <a:noFill/>
          </a:ln>
        </p:spPr>
      </p:pic>
      <p:pic>
        <p:nvPicPr>
          <p:cNvPr id="756" name="Google Shape;756;p61" descr="Help"/>
          <p:cNvPicPr preferRelativeResize="0"/>
          <p:nvPr/>
        </p:nvPicPr>
        <p:blipFill rotWithShape="1">
          <a:blip r:embed="rId6">
            <a:alphaModFix/>
          </a:blip>
          <a:srcRect/>
          <a:stretch/>
        </p:blipFill>
        <p:spPr>
          <a:xfrm>
            <a:off x="1290915" y="2245657"/>
            <a:ext cx="3303495" cy="3303495"/>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tent and Image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263</Words>
  <Application>Microsoft Office PowerPoint</Application>
  <PresentationFormat>Custom</PresentationFormat>
  <Paragraphs>68</Paragraphs>
  <Slides>10</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vt:i4>
      </vt:variant>
    </vt:vector>
  </HeadingPairs>
  <TitlesOfParts>
    <vt:vector size="20" baseType="lpstr">
      <vt:lpstr>Arial</vt:lpstr>
      <vt:lpstr>Quattrocento Sans</vt:lpstr>
      <vt:lpstr>Verdana</vt:lpstr>
      <vt:lpstr>Courier New</vt:lpstr>
      <vt:lpstr>Noto Sans Symbols</vt:lpstr>
      <vt:lpstr>Calibri</vt:lpstr>
      <vt:lpstr>Wingdings</vt:lpstr>
      <vt:lpstr>Section slides</vt:lpstr>
      <vt:lpstr>Content Layouts</vt:lpstr>
      <vt:lpstr>Content and Image Layouts</vt:lpstr>
      <vt:lpstr>PowerPoint Presentation</vt:lpstr>
      <vt:lpstr>Problem Statement</vt:lpstr>
      <vt:lpstr>PowerPoint Presentation</vt:lpstr>
      <vt:lpstr>PowerPoint Presentation</vt:lpstr>
      <vt:lpstr>PowerPoint Presentation</vt:lpstr>
      <vt:lpstr>PowerPoint Presentation</vt:lpstr>
      <vt:lpstr>PowerPoint Presentation</vt:lpstr>
      <vt:lpstr>In this SPRINT</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24</cp:revision>
  <dcterms:modified xsi:type="dcterms:W3CDTF">2019-10-24T12:30:25Z</dcterms:modified>
</cp:coreProperties>
</file>